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49" r:id="rId1"/>
  </p:sldMasterIdLst>
  <p:notesMasterIdLst>
    <p:notesMasterId r:id="rId35"/>
  </p:notesMasterIdLst>
  <p:sldIdLst>
    <p:sldId id="323" r:id="rId2"/>
    <p:sldId id="449" r:id="rId3"/>
    <p:sldId id="459" r:id="rId4"/>
    <p:sldId id="563" r:id="rId5"/>
    <p:sldId id="481" r:id="rId6"/>
    <p:sldId id="482" r:id="rId7"/>
    <p:sldId id="483" r:id="rId8"/>
    <p:sldId id="484" r:id="rId9"/>
    <p:sldId id="485" r:id="rId10"/>
    <p:sldId id="564" r:id="rId11"/>
    <p:sldId id="487" r:id="rId12"/>
    <p:sldId id="577" r:id="rId13"/>
    <p:sldId id="576" r:id="rId14"/>
    <p:sldId id="565" r:id="rId15"/>
    <p:sldId id="489" r:id="rId16"/>
    <p:sldId id="491" r:id="rId17"/>
    <p:sldId id="566" r:id="rId18"/>
    <p:sldId id="493" r:id="rId19"/>
    <p:sldId id="584" r:id="rId20"/>
    <p:sldId id="585" r:id="rId21"/>
    <p:sldId id="580" r:id="rId22"/>
    <p:sldId id="586" r:id="rId23"/>
    <p:sldId id="587" r:id="rId24"/>
    <p:sldId id="494" r:id="rId25"/>
    <p:sldId id="495" r:id="rId26"/>
    <p:sldId id="496" r:id="rId27"/>
    <p:sldId id="497" r:id="rId28"/>
    <p:sldId id="498" r:id="rId29"/>
    <p:sldId id="499" r:id="rId30"/>
    <p:sldId id="500" r:id="rId31"/>
    <p:sldId id="501" r:id="rId32"/>
    <p:sldId id="502" r:id="rId33"/>
    <p:sldId id="583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706"/>
    <p:restoredTop sz="77823" autoAdjust="0"/>
  </p:normalViewPr>
  <p:slideViewPr>
    <p:cSldViewPr snapToGrid="0" snapToObjects="1">
      <p:cViewPr varScale="1">
        <p:scale>
          <a:sx n="92" d="100"/>
          <a:sy n="92" d="100"/>
        </p:scale>
        <p:origin x="176" y="216"/>
      </p:cViewPr>
      <p:guideLst>
        <p:guide orient="horz" pos="2184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vlos protopapas" userId="74894_tp_dropbox" providerId="OAuth2" clId="{4FF6BF54-8873-284E-B46F-963F55009E13}"/>
    <pc:docChg chg="custSel delSld modSld">
      <pc:chgData name="pavlos protopapas" userId="74894_tp_dropbox" providerId="OAuth2" clId="{4FF6BF54-8873-284E-B46F-963F55009E13}" dt="2020-08-15T15:27:06.470" v="15" actId="7634"/>
      <pc:docMkLst>
        <pc:docMk/>
      </pc:docMkLst>
      <pc:sldChg chg="addSp">
        <pc:chgData name="pavlos protopapas" userId="74894_tp_dropbox" providerId="OAuth2" clId="{4FF6BF54-8873-284E-B46F-963F55009E13}" dt="2020-08-15T15:27:06.470" v="15" actId="7634"/>
        <pc:sldMkLst>
          <pc:docMk/>
          <pc:sldMk cId="946863966" sldId="327"/>
        </pc:sldMkLst>
        <pc:inkChg chg="add">
          <ac:chgData name="pavlos protopapas" userId="74894_tp_dropbox" providerId="OAuth2" clId="{4FF6BF54-8873-284E-B46F-963F55009E13}" dt="2020-08-15T15:27:06.470" v="15" actId="7634"/>
          <ac:inkMkLst>
            <pc:docMk/>
            <pc:sldMk cId="946863966" sldId="327"/>
            <ac:inkMk id="5" creationId="{F222073D-DA29-824C-BDCA-4AA55329780F}"/>
          </ac:inkMkLst>
        </pc:inkChg>
      </pc:sldChg>
      <pc:sldChg chg="addSp">
        <pc:chgData name="pavlos protopapas" userId="74894_tp_dropbox" providerId="OAuth2" clId="{4FF6BF54-8873-284E-B46F-963F55009E13}" dt="2020-08-15T15:27:06.470" v="15" actId="7634"/>
        <pc:sldMkLst>
          <pc:docMk/>
          <pc:sldMk cId="1632315557" sldId="328"/>
        </pc:sldMkLst>
        <pc:inkChg chg="add">
          <ac:chgData name="pavlos protopapas" userId="74894_tp_dropbox" providerId="OAuth2" clId="{4FF6BF54-8873-284E-B46F-963F55009E13}" dt="2020-08-15T15:27:06.470" v="15" actId="7634"/>
          <ac:inkMkLst>
            <pc:docMk/>
            <pc:sldMk cId="1632315557" sldId="328"/>
            <ac:inkMk id="6" creationId="{97BE6D49-0105-264C-B6CE-9198A4FEE71F}"/>
          </ac:inkMkLst>
        </pc:inkChg>
      </pc:sldChg>
      <pc:sldChg chg="addSp">
        <pc:chgData name="pavlos protopapas" userId="74894_tp_dropbox" providerId="OAuth2" clId="{4FF6BF54-8873-284E-B46F-963F55009E13}" dt="2020-08-15T15:27:06.470" v="15" actId="7634"/>
        <pc:sldMkLst>
          <pc:docMk/>
          <pc:sldMk cId="1199903491" sldId="330"/>
        </pc:sldMkLst>
        <pc:inkChg chg="add">
          <ac:chgData name="pavlos protopapas" userId="74894_tp_dropbox" providerId="OAuth2" clId="{4FF6BF54-8873-284E-B46F-963F55009E13}" dt="2020-08-15T15:27:06.470" v="15" actId="7634"/>
          <ac:inkMkLst>
            <pc:docMk/>
            <pc:sldMk cId="1199903491" sldId="330"/>
            <ac:inkMk id="4" creationId="{06D2F5C9-E4A7-434B-9E4F-6F29014901A6}"/>
          </ac:inkMkLst>
        </pc:inkChg>
      </pc:sldChg>
      <pc:sldChg chg="addSp">
        <pc:chgData name="pavlos protopapas" userId="74894_tp_dropbox" providerId="OAuth2" clId="{4FF6BF54-8873-284E-B46F-963F55009E13}" dt="2020-08-15T15:27:06.470" v="15" actId="7634"/>
        <pc:sldMkLst>
          <pc:docMk/>
          <pc:sldMk cId="1690292377" sldId="335"/>
        </pc:sldMkLst>
        <pc:inkChg chg="add">
          <ac:chgData name="pavlos protopapas" userId="74894_tp_dropbox" providerId="OAuth2" clId="{4FF6BF54-8873-284E-B46F-963F55009E13}" dt="2020-08-15T15:27:06.470" v="15" actId="7634"/>
          <ac:inkMkLst>
            <pc:docMk/>
            <pc:sldMk cId="1690292377" sldId="335"/>
            <ac:inkMk id="21" creationId="{231D5DD1-D800-B243-9757-4D5136E0037F}"/>
          </ac:inkMkLst>
        </pc:inkChg>
      </pc:sldChg>
      <pc:sldChg chg="addSp">
        <pc:chgData name="pavlos protopapas" userId="74894_tp_dropbox" providerId="OAuth2" clId="{4FF6BF54-8873-284E-B46F-963F55009E13}" dt="2020-08-15T15:27:06.470" v="15" actId="7634"/>
        <pc:sldMkLst>
          <pc:docMk/>
          <pc:sldMk cId="356990156" sldId="338"/>
        </pc:sldMkLst>
        <pc:inkChg chg="add">
          <ac:chgData name="pavlos protopapas" userId="74894_tp_dropbox" providerId="OAuth2" clId="{4FF6BF54-8873-284E-B46F-963F55009E13}" dt="2020-08-15T15:27:06.470" v="15" actId="7634"/>
          <ac:inkMkLst>
            <pc:docMk/>
            <pc:sldMk cId="356990156" sldId="338"/>
            <ac:inkMk id="4" creationId="{B468BE97-B211-5A4A-BA78-C8CA9673D19F}"/>
          </ac:inkMkLst>
        </pc:inkChg>
      </pc:sldChg>
      <pc:sldChg chg="addSp modSp">
        <pc:chgData name="pavlos protopapas" userId="74894_tp_dropbox" providerId="OAuth2" clId="{4FF6BF54-8873-284E-B46F-963F55009E13}" dt="2020-08-15T15:27:06.470" v="15" actId="7634"/>
        <pc:sldMkLst>
          <pc:docMk/>
          <pc:sldMk cId="1892726656" sldId="341"/>
        </pc:sldMkLst>
        <pc:spChg chg="mod">
          <ac:chgData name="pavlos protopapas" userId="74894_tp_dropbox" providerId="OAuth2" clId="{4FF6BF54-8873-284E-B46F-963F55009E13}" dt="2020-08-15T13:54:43.033" v="14" actId="1076"/>
          <ac:spMkLst>
            <pc:docMk/>
            <pc:sldMk cId="1892726656" sldId="341"/>
            <ac:spMk id="4" creationId="{00000000-0000-0000-0000-000000000000}"/>
          </ac:spMkLst>
        </pc:spChg>
        <pc:inkChg chg="add">
          <ac:chgData name="pavlos protopapas" userId="74894_tp_dropbox" providerId="OAuth2" clId="{4FF6BF54-8873-284E-B46F-963F55009E13}" dt="2020-08-15T15:27:06.470" v="15" actId="7634"/>
          <ac:inkMkLst>
            <pc:docMk/>
            <pc:sldMk cId="1892726656" sldId="341"/>
            <ac:inkMk id="5" creationId="{9E9B8885-672D-8A49-82E1-FBAAD673899E}"/>
          </ac:inkMkLst>
        </pc:inkChg>
      </pc:sldChg>
      <pc:sldChg chg="addSp">
        <pc:chgData name="pavlos protopapas" userId="74894_tp_dropbox" providerId="OAuth2" clId="{4FF6BF54-8873-284E-B46F-963F55009E13}" dt="2020-08-15T15:27:06.470" v="15" actId="7634"/>
        <pc:sldMkLst>
          <pc:docMk/>
          <pc:sldMk cId="1910941525" sldId="342"/>
        </pc:sldMkLst>
        <pc:inkChg chg="add">
          <ac:chgData name="pavlos protopapas" userId="74894_tp_dropbox" providerId="OAuth2" clId="{4FF6BF54-8873-284E-B46F-963F55009E13}" dt="2020-08-15T15:27:06.470" v="15" actId="7634"/>
          <ac:inkMkLst>
            <pc:docMk/>
            <pc:sldMk cId="1910941525" sldId="342"/>
            <ac:inkMk id="10" creationId="{A48053E1-5108-8341-8B1B-24B75B608A39}"/>
          </ac:inkMkLst>
        </pc:inkChg>
      </pc:sldChg>
      <pc:sldChg chg="addSp">
        <pc:chgData name="pavlos protopapas" userId="74894_tp_dropbox" providerId="OAuth2" clId="{4FF6BF54-8873-284E-B46F-963F55009E13}" dt="2020-08-15T15:27:06.470" v="15" actId="7634"/>
        <pc:sldMkLst>
          <pc:docMk/>
          <pc:sldMk cId="193723397" sldId="350"/>
        </pc:sldMkLst>
        <pc:inkChg chg="add">
          <ac:chgData name="pavlos protopapas" userId="74894_tp_dropbox" providerId="OAuth2" clId="{4FF6BF54-8873-284E-B46F-963F55009E13}" dt="2020-08-15T15:27:06.470" v="15" actId="7634"/>
          <ac:inkMkLst>
            <pc:docMk/>
            <pc:sldMk cId="193723397" sldId="350"/>
            <ac:inkMk id="4" creationId="{B231ABFD-64F1-FB4F-AED9-CD5F509B2367}"/>
          </ac:inkMkLst>
        </pc:inkChg>
      </pc:sldChg>
      <pc:sldChg chg="addSp">
        <pc:chgData name="pavlos protopapas" userId="74894_tp_dropbox" providerId="OAuth2" clId="{4FF6BF54-8873-284E-B46F-963F55009E13}" dt="2020-08-15T15:27:06.470" v="15" actId="7634"/>
        <pc:sldMkLst>
          <pc:docMk/>
          <pc:sldMk cId="328480144" sldId="351"/>
        </pc:sldMkLst>
        <pc:inkChg chg="add">
          <ac:chgData name="pavlos protopapas" userId="74894_tp_dropbox" providerId="OAuth2" clId="{4FF6BF54-8873-284E-B46F-963F55009E13}" dt="2020-08-15T15:27:06.470" v="15" actId="7634"/>
          <ac:inkMkLst>
            <pc:docMk/>
            <pc:sldMk cId="328480144" sldId="351"/>
            <ac:inkMk id="5" creationId="{7569551F-81FB-C641-BB83-908FC2112DDC}"/>
          </ac:inkMkLst>
        </pc:inkChg>
      </pc:sldChg>
      <pc:sldChg chg="addSp">
        <pc:chgData name="pavlos protopapas" userId="74894_tp_dropbox" providerId="OAuth2" clId="{4FF6BF54-8873-284E-B46F-963F55009E13}" dt="2020-08-15T15:27:06.470" v="15" actId="7634"/>
        <pc:sldMkLst>
          <pc:docMk/>
          <pc:sldMk cId="453144945" sldId="418"/>
        </pc:sldMkLst>
        <pc:inkChg chg="add">
          <ac:chgData name="pavlos protopapas" userId="74894_tp_dropbox" providerId="OAuth2" clId="{4FF6BF54-8873-284E-B46F-963F55009E13}" dt="2020-08-15T15:27:06.470" v="15" actId="7634"/>
          <ac:inkMkLst>
            <pc:docMk/>
            <pc:sldMk cId="453144945" sldId="418"/>
            <ac:inkMk id="5" creationId="{EC94FCBE-0633-FC44-8B00-27A2C1989380}"/>
          </ac:inkMkLst>
        </pc:inkChg>
      </pc:sldChg>
      <pc:sldChg chg="addSp">
        <pc:chgData name="pavlos protopapas" userId="74894_tp_dropbox" providerId="OAuth2" clId="{4FF6BF54-8873-284E-B46F-963F55009E13}" dt="2020-08-15T15:27:06.470" v="15" actId="7634"/>
        <pc:sldMkLst>
          <pc:docMk/>
          <pc:sldMk cId="3150066094" sldId="445"/>
        </pc:sldMkLst>
        <pc:inkChg chg="add">
          <ac:chgData name="pavlos protopapas" userId="74894_tp_dropbox" providerId="OAuth2" clId="{4FF6BF54-8873-284E-B46F-963F55009E13}" dt="2020-08-15T15:27:06.470" v="15" actId="7634"/>
          <ac:inkMkLst>
            <pc:docMk/>
            <pc:sldMk cId="3150066094" sldId="445"/>
            <ac:inkMk id="4" creationId="{30E01FB5-1994-0B4E-B71E-BD3F8DCB6368}"/>
          </ac:inkMkLst>
        </pc:inkChg>
      </pc:sldChg>
      <pc:sldChg chg="addSp">
        <pc:chgData name="pavlos protopapas" userId="74894_tp_dropbox" providerId="OAuth2" clId="{4FF6BF54-8873-284E-B46F-963F55009E13}" dt="2020-08-15T15:27:06.470" v="15" actId="7634"/>
        <pc:sldMkLst>
          <pc:docMk/>
          <pc:sldMk cId="4166214181" sldId="447"/>
        </pc:sldMkLst>
        <pc:inkChg chg="add">
          <ac:chgData name="pavlos protopapas" userId="74894_tp_dropbox" providerId="OAuth2" clId="{4FF6BF54-8873-284E-B46F-963F55009E13}" dt="2020-08-15T15:27:06.470" v="15" actId="7634"/>
          <ac:inkMkLst>
            <pc:docMk/>
            <pc:sldMk cId="4166214181" sldId="447"/>
            <ac:inkMk id="4" creationId="{DAD7DDC3-9C78-C941-BC65-4306736E3821}"/>
          </ac:inkMkLst>
        </pc:inkChg>
      </pc:sldChg>
      <pc:sldChg chg="addSp">
        <pc:chgData name="pavlos protopapas" userId="74894_tp_dropbox" providerId="OAuth2" clId="{4FF6BF54-8873-284E-B46F-963F55009E13}" dt="2020-08-15T15:27:06.470" v="15" actId="7634"/>
        <pc:sldMkLst>
          <pc:docMk/>
          <pc:sldMk cId="1621469825" sldId="451"/>
        </pc:sldMkLst>
        <pc:inkChg chg="add">
          <ac:chgData name="pavlos protopapas" userId="74894_tp_dropbox" providerId="OAuth2" clId="{4FF6BF54-8873-284E-B46F-963F55009E13}" dt="2020-08-15T15:27:06.470" v="15" actId="7634"/>
          <ac:inkMkLst>
            <pc:docMk/>
            <pc:sldMk cId="1621469825" sldId="451"/>
            <ac:inkMk id="5" creationId="{F5E74DA5-5830-0F43-9343-8745668D4C40}"/>
          </ac:inkMkLst>
        </pc:inkChg>
      </pc:sldChg>
      <pc:sldChg chg="addSp">
        <pc:chgData name="pavlos protopapas" userId="74894_tp_dropbox" providerId="OAuth2" clId="{4FF6BF54-8873-284E-B46F-963F55009E13}" dt="2020-08-08T15:04:25.837" v="0" actId="7634"/>
        <pc:sldMkLst>
          <pc:docMk/>
          <pc:sldMk cId="798823431" sldId="458"/>
        </pc:sldMkLst>
        <pc:inkChg chg="add">
          <ac:chgData name="pavlos protopapas" userId="74894_tp_dropbox" providerId="OAuth2" clId="{4FF6BF54-8873-284E-B46F-963F55009E13}" dt="2020-08-08T15:04:25.837" v="0" actId="7634"/>
          <ac:inkMkLst>
            <pc:docMk/>
            <pc:sldMk cId="798823431" sldId="458"/>
            <ac:inkMk id="3" creationId="{0F27278B-98EC-2946-B7AA-142C275FD7D0}"/>
          </ac:inkMkLst>
        </pc:inkChg>
      </pc:sldChg>
      <pc:sldChg chg="addSp delSp">
        <pc:chgData name="pavlos protopapas" userId="74894_tp_dropbox" providerId="OAuth2" clId="{4FF6BF54-8873-284E-B46F-963F55009E13}" dt="2020-08-11T01:09:30.861" v="1" actId="478"/>
        <pc:sldMkLst>
          <pc:docMk/>
          <pc:sldMk cId="776468516" sldId="470"/>
        </pc:sldMkLst>
        <pc:inkChg chg="add del">
          <ac:chgData name="pavlos protopapas" userId="74894_tp_dropbox" providerId="OAuth2" clId="{4FF6BF54-8873-284E-B46F-963F55009E13}" dt="2020-08-11T01:09:30.861" v="1" actId="478"/>
          <ac:inkMkLst>
            <pc:docMk/>
            <pc:sldMk cId="776468516" sldId="470"/>
            <ac:inkMk id="9" creationId="{1ED78130-791F-0149-9B69-8D8D447723C6}"/>
          </ac:inkMkLst>
        </pc:inkChg>
      </pc:sldChg>
      <pc:sldChg chg="addSp">
        <pc:chgData name="pavlos protopapas" userId="74894_tp_dropbox" providerId="OAuth2" clId="{4FF6BF54-8873-284E-B46F-963F55009E13}" dt="2020-08-08T15:04:25.837" v="0" actId="7634"/>
        <pc:sldMkLst>
          <pc:docMk/>
          <pc:sldMk cId="4130775009" sldId="471"/>
        </pc:sldMkLst>
        <pc:inkChg chg="add">
          <ac:chgData name="pavlos protopapas" userId="74894_tp_dropbox" providerId="OAuth2" clId="{4FF6BF54-8873-284E-B46F-963F55009E13}" dt="2020-08-08T15:04:25.837" v="0" actId="7634"/>
          <ac:inkMkLst>
            <pc:docMk/>
            <pc:sldMk cId="4130775009" sldId="471"/>
            <ac:inkMk id="3" creationId="{0134F44D-AFAB-4042-8F02-BD1AD5BA4557}"/>
          </ac:inkMkLst>
        </pc:inkChg>
      </pc:sldChg>
      <pc:sldChg chg="addSp delSp">
        <pc:chgData name="pavlos protopapas" userId="74894_tp_dropbox" providerId="OAuth2" clId="{4FF6BF54-8873-284E-B46F-963F55009E13}" dt="2020-08-11T01:14:08.499" v="2" actId="478"/>
        <pc:sldMkLst>
          <pc:docMk/>
          <pc:sldMk cId="559233563" sldId="473"/>
        </pc:sldMkLst>
        <pc:inkChg chg="add del">
          <ac:chgData name="pavlos protopapas" userId="74894_tp_dropbox" providerId="OAuth2" clId="{4FF6BF54-8873-284E-B46F-963F55009E13}" dt="2020-08-11T01:14:08.499" v="2" actId="478"/>
          <ac:inkMkLst>
            <pc:docMk/>
            <pc:sldMk cId="559233563" sldId="473"/>
            <ac:inkMk id="5" creationId="{370CF7D2-AE18-2342-B6C0-D6DB225DA158}"/>
          </ac:inkMkLst>
        </pc:inkChg>
      </pc:sldChg>
      <pc:sldChg chg="addSp delSp">
        <pc:chgData name="pavlos protopapas" userId="74894_tp_dropbox" providerId="OAuth2" clId="{4FF6BF54-8873-284E-B46F-963F55009E13}" dt="2020-08-11T01:40:17.158" v="6" actId="478"/>
        <pc:sldMkLst>
          <pc:docMk/>
          <pc:sldMk cId="44573635" sldId="481"/>
        </pc:sldMkLst>
        <pc:inkChg chg="add del">
          <ac:chgData name="pavlos protopapas" userId="74894_tp_dropbox" providerId="OAuth2" clId="{4FF6BF54-8873-284E-B46F-963F55009E13}" dt="2020-08-11T01:40:17.158" v="6" actId="478"/>
          <ac:inkMkLst>
            <pc:docMk/>
            <pc:sldMk cId="44573635" sldId="481"/>
            <ac:inkMk id="3" creationId="{B3A5D1C8-1727-8545-9D61-7A8AC2A1A869}"/>
          </ac:inkMkLst>
        </pc:inkChg>
      </pc:sldChg>
      <pc:sldChg chg="addSp delSp">
        <pc:chgData name="pavlos protopapas" userId="74894_tp_dropbox" providerId="OAuth2" clId="{4FF6BF54-8873-284E-B46F-963F55009E13}" dt="2020-08-11T01:40:20.819" v="7" actId="478"/>
        <pc:sldMkLst>
          <pc:docMk/>
          <pc:sldMk cId="1722186054" sldId="482"/>
        </pc:sldMkLst>
        <pc:inkChg chg="add del">
          <ac:chgData name="pavlos protopapas" userId="74894_tp_dropbox" providerId="OAuth2" clId="{4FF6BF54-8873-284E-B46F-963F55009E13}" dt="2020-08-11T01:40:20.819" v="7" actId="478"/>
          <ac:inkMkLst>
            <pc:docMk/>
            <pc:sldMk cId="1722186054" sldId="482"/>
            <ac:inkMk id="6" creationId="{A4E4DC79-3BBA-254A-A045-7BFB7D70AFDA}"/>
          </ac:inkMkLst>
        </pc:inkChg>
      </pc:sldChg>
      <pc:sldChg chg="addSp delSp">
        <pc:chgData name="pavlos protopapas" userId="74894_tp_dropbox" providerId="OAuth2" clId="{4FF6BF54-8873-284E-B46F-963F55009E13}" dt="2020-08-11T01:40:26.806" v="8" actId="478"/>
        <pc:sldMkLst>
          <pc:docMk/>
          <pc:sldMk cId="941649058" sldId="483"/>
        </pc:sldMkLst>
        <pc:inkChg chg="add del">
          <ac:chgData name="pavlos protopapas" userId="74894_tp_dropbox" providerId="OAuth2" clId="{4FF6BF54-8873-284E-B46F-963F55009E13}" dt="2020-08-11T01:40:26.806" v="8" actId="478"/>
          <ac:inkMkLst>
            <pc:docMk/>
            <pc:sldMk cId="941649058" sldId="483"/>
            <ac:inkMk id="6" creationId="{DA5964B7-8B81-4447-AD2E-B8BCFA1FDDFA}"/>
          </ac:inkMkLst>
        </pc:inkChg>
      </pc:sldChg>
      <pc:sldChg chg="addSp delSp">
        <pc:chgData name="pavlos protopapas" userId="74894_tp_dropbox" providerId="OAuth2" clId="{4FF6BF54-8873-284E-B46F-963F55009E13}" dt="2020-08-11T01:40:36.613" v="9" actId="478"/>
        <pc:sldMkLst>
          <pc:docMk/>
          <pc:sldMk cId="4150458991" sldId="484"/>
        </pc:sldMkLst>
        <pc:inkChg chg="add del">
          <ac:chgData name="pavlos protopapas" userId="74894_tp_dropbox" providerId="OAuth2" clId="{4FF6BF54-8873-284E-B46F-963F55009E13}" dt="2020-08-11T01:40:36.613" v="9" actId="478"/>
          <ac:inkMkLst>
            <pc:docMk/>
            <pc:sldMk cId="4150458991" sldId="484"/>
            <ac:inkMk id="4" creationId="{92F2D7A5-6105-8746-A717-10A94CD77921}"/>
          </ac:inkMkLst>
        </pc:inkChg>
      </pc:sldChg>
      <pc:sldChg chg="addSp delSp">
        <pc:chgData name="pavlos protopapas" userId="74894_tp_dropbox" providerId="OAuth2" clId="{4FF6BF54-8873-284E-B46F-963F55009E13}" dt="2020-08-11T01:14:22.798" v="4" actId="478"/>
        <pc:sldMkLst>
          <pc:docMk/>
          <pc:sldMk cId="1471509711" sldId="503"/>
        </pc:sldMkLst>
        <pc:grpChg chg="del">
          <ac:chgData name="pavlos protopapas" userId="74894_tp_dropbox" providerId="OAuth2" clId="{4FF6BF54-8873-284E-B46F-963F55009E13}" dt="2020-08-11T01:14:22.798" v="4" actId="478"/>
          <ac:grpSpMkLst>
            <pc:docMk/>
            <pc:sldMk cId="1471509711" sldId="503"/>
            <ac:grpSpMk id="24" creationId="{F104BEDD-77AA-7745-BE3B-6DE57F9C454C}"/>
          </ac:grpSpMkLst>
        </pc:grpChg>
        <pc:inkChg chg="add del">
          <ac:chgData name="pavlos protopapas" userId="74894_tp_dropbox" providerId="OAuth2" clId="{4FF6BF54-8873-284E-B46F-963F55009E13}" dt="2020-08-11T01:14:18.112" v="3" actId="478"/>
          <ac:inkMkLst>
            <pc:docMk/>
            <pc:sldMk cId="1471509711" sldId="503"/>
            <ac:inkMk id="25" creationId="{9896EBA9-6D15-3242-89CC-A06EB3D2C1F4}"/>
          </ac:inkMkLst>
        </pc:inkChg>
      </pc:sldChg>
      <pc:sldChg chg="addSp">
        <pc:chgData name="pavlos protopapas" userId="74894_tp_dropbox" providerId="OAuth2" clId="{4FF6BF54-8873-284E-B46F-963F55009E13}" dt="2020-08-08T15:04:25.837" v="0" actId="7634"/>
        <pc:sldMkLst>
          <pc:docMk/>
          <pc:sldMk cId="241343872" sldId="504"/>
        </pc:sldMkLst>
        <pc:inkChg chg="add">
          <ac:chgData name="pavlos protopapas" userId="74894_tp_dropbox" providerId="OAuth2" clId="{4FF6BF54-8873-284E-B46F-963F55009E13}" dt="2020-08-08T15:04:25.837" v="0" actId="7634"/>
          <ac:inkMkLst>
            <pc:docMk/>
            <pc:sldMk cId="241343872" sldId="504"/>
            <ac:inkMk id="5" creationId="{8F00009A-A5CF-3543-AC32-7893F120359D}"/>
          </ac:inkMkLst>
        </pc:inkChg>
      </pc:sldChg>
      <pc:sldChg chg="addSp delSp">
        <pc:chgData name="pavlos protopapas" userId="74894_tp_dropbox" providerId="OAuth2" clId="{4FF6BF54-8873-284E-B46F-963F55009E13}" dt="2020-08-11T01:40:04.441" v="5" actId="478"/>
        <pc:sldMkLst>
          <pc:docMk/>
          <pc:sldMk cId="3070718624" sldId="505"/>
        </pc:sldMkLst>
        <pc:inkChg chg="add del">
          <ac:chgData name="pavlos protopapas" userId="74894_tp_dropbox" providerId="OAuth2" clId="{4FF6BF54-8873-284E-B46F-963F55009E13}" dt="2020-08-11T01:40:04.441" v="5" actId="478"/>
          <ac:inkMkLst>
            <pc:docMk/>
            <pc:sldMk cId="3070718624" sldId="505"/>
            <ac:inkMk id="9" creationId="{F60E84A0-60D0-7D4F-BE02-0CE38BADC947}"/>
          </ac:inkMkLst>
        </pc:inkChg>
      </pc:sldChg>
      <pc:sldChg chg="addSp">
        <pc:chgData name="pavlos protopapas" userId="74894_tp_dropbox" providerId="OAuth2" clId="{4FF6BF54-8873-284E-B46F-963F55009E13}" dt="2020-08-15T15:27:06.470" v="15" actId="7634"/>
        <pc:sldMkLst>
          <pc:docMk/>
          <pc:sldMk cId="4014325657" sldId="570"/>
        </pc:sldMkLst>
        <pc:inkChg chg="add">
          <ac:chgData name="pavlos protopapas" userId="74894_tp_dropbox" providerId="OAuth2" clId="{4FF6BF54-8873-284E-B46F-963F55009E13}" dt="2020-08-15T15:27:06.470" v="15" actId="7634"/>
          <ac:inkMkLst>
            <pc:docMk/>
            <pc:sldMk cId="4014325657" sldId="570"/>
            <ac:inkMk id="4" creationId="{BB1144D1-1365-FA4A-B751-9427AC15751A}"/>
          </ac:inkMkLst>
        </pc:inkChg>
      </pc:sldChg>
      <pc:sldChg chg="addSp">
        <pc:chgData name="pavlos protopapas" userId="74894_tp_dropbox" providerId="OAuth2" clId="{4FF6BF54-8873-284E-B46F-963F55009E13}" dt="2020-08-15T15:27:06.470" v="15" actId="7634"/>
        <pc:sldMkLst>
          <pc:docMk/>
          <pc:sldMk cId="1146613144" sldId="572"/>
        </pc:sldMkLst>
        <pc:inkChg chg="add">
          <ac:chgData name="pavlos protopapas" userId="74894_tp_dropbox" providerId="OAuth2" clId="{4FF6BF54-8873-284E-B46F-963F55009E13}" dt="2020-08-15T15:27:06.470" v="15" actId="7634"/>
          <ac:inkMkLst>
            <pc:docMk/>
            <pc:sldMk cId="1146613144" sldId="572"/>
            <ac:inkMk id="4" creationId="{C89EE230-E057-A947-9DEB-989C821C3846}"/>
          </ac:inkMkLst>
        </pc:inkChg>
      </pc:sldChg>
      <pc:sldChg chg="delSp modSp del">
        <pc:chgData name="pavlos protopapas" userId="74894_tp_dropbox" providerId="OAuth2" clId="{4FF6BF54-8873-284E-B46F-963F55009E13}" dt="2020-08-11T01:41:00.378" v="12" actId="2696"/>
        <pc:sldMkLst>
          <pc:docMk/>
          <pc:sldMk cId="4071213950" sldId="575"/>
        </pc:sldMkLst>
        <pc:picChg chg="del mod">
          <ac:chgData name="pavlos protopapas" userId="74894_tp_dropbox" providerId="OAuth2" clId="{4FF6BF54-8873-284E-B46F-963F55009E13}" dt="2020-08-11T01:40:56.571" v="11" actId="478"/>
          <ac:picMkLst>
            <pc:docMk/>
            <pc:sldMk cId="4071213950" sldId="575"/>
            <ac:picMk id="9" creationId="{AAF54B42-A7CE-9248-B7AE-1FBBE511D798}"/>
          </ac:picMkLst>
        </pc:picChg>
      </pc:sldChg>
      <pc:sldChg chg="addSp">
        <pc:chgData name="pavlos protopapas" userId="74894_tp_dropbox" providerId="OAuth2" clId="{4FF6BF54-8873-284E-B46F-963F55009E13}" dt="2020-08-15T15:27:06.470" v="15" actId="7634"/>
        <pc:sldMkLst>
          <pc:docMk/>
          <pc:sldMk cId="1956952363" sldId="582"/>
        </pc:sldMkLst>
        <pc:inkChg chg="add">
          <ac:chgData name="pavlos protopapas" userId="74894_tp_dropbox" providerId="OAuth2" clId="{4FF6BF54-8873-284E-B46F-963F55009E13}" dt="2020-08-15T15:27:06.470" v="15" actId="7634"/>
          <ac:inkMkLst>
            <pc:docMk/>
            <pc:sldMk cId="1956952363" sldId="582"/>
            <ac:inkMk id="4" creationId="{CE16B4EC-DC2A-5B44-A4C4-BF2C1F644B19}"/>
          </ac:inkMkLst>
        </pc:inkChg>
      </pc:sldChg>
    </pc:docChg>
  </pc:docChgLst>
  <pc:docChgLst>
    <pc:chgData name="pavlos protopapas" userId="74894_tp_dropbox" providerId="OAuth2" clId="{9FDDBE9B-B937-EC41-A5EB-4D8DF32A1920}"/>
    <pc:docChg chg="custSel modSld">
      <pc:chgData name="pavlos protopapas" userId="74894_tp_dropbox" providerId="OAuth2" clId="{9FDDBE9B-B937-EC41-A5EB-4D8DF32A1920}" dt="2020-06-21T18:54:07.660" v="216"/>
      <pc:docMkLst>
        <pc:docMk/>
      </pc:docMkLst>
      <pc:sldChg chg="addSp">
        <pc:chgData name="pavlos protopapas" userId="74894_tp_dropbox" providerId="OAuth2" clId="{9FDDBE9B-B937-EC41-A5EB-4D8DF32A1920}" dt="2020-06-21T18:53:59.092" v="205"/>
        <pc:sldMkLst>
          <pc:docMk/>
          <pc:sldMk cId="1690292377" sldId="335"/>
        </pc:sldMkLst>
        <pc:grpChg chg="add">
          <ac:chgData name="pavlos protopapas" userId="74894_tp_dropbox" providerId="OAuth2" clId="{9FDDBE9B-B937-EC41-A5EB-4D8DF32A1920}" dt="2020-06-21T18:53:59.092" v="205"/>
          <ac:grpSpMkLst>
            <pc:docMk/>
            <pc:sldMk cId="1690292377" sldId="335"/>
            <ac:grpSpMk id="20" creationId="{94244CAD-92AF-A845-AFB3-42FE70E745D8}"/>
          </ac:grpSpMkLst>
        </pc:grpChg>
        <pc:inkChg chg="add">
          <ac:chgData name="pavlos protopapas" userId="74894_tp_dropbox" providerId="OAuth2" clId="{9FDDBE9B-B937-EC41-A5EB-4D8DF32A1920}" dt="2020-06-21T18:53:55.432" v="195"/>
          <ac:inkMkLst>
            <pc:docMk/>
            <pc:sldMk cId="1690292377" sldId="335"/>
            <ac:inkMk id="6" creationId="{6EC0D9D3-7EDE-5E49-A7CD-8088B1EB2294}"/>
          </ac:inkMkLst>
        </pc:inkChg>
        <pc:inkChg chg="add">
          <ac:chgData name="pavlos protopapas" userId="74894_tp_dropbox" providerId="OAuth2" clId="{9FDDBE9B-B937-EC41-A5EB-4D8DF32A1920}" dt="2020-06-21T18:53:55.871" v="196"/>
          <ac:inkMkLst>
            <pc:docMk/>
            <pc:sldMk cId="1690292377" sldId="335"/>
            <ac:inkMk id="9" creationId="{B5A23042-8232-C944-866A-64BDFD277FB3}"/>
          </ac:inkMkLst>
        </pc:inkChg>
        <pc:inkChg chg="add">
          <ac:chgData name="pavlos protopapas" userId="74894_tp_dropbox" providerId="OAuth2" clId="{9FDDBE9B-B937-EC41-A5EB-4D8DF32A1920}" dt="2020-06-21T18:53:56.120" v="197"/>
          <ac:inkMkLst>
            <pc:docMk/>
            <pc:sldMk cId="1690292377" sldId="335"/>
            <ac:inkMk id="12" creationId="{9899FCB4-7AAB-F348-8B05-188D2D8BD343}"/>
          </ac:inkMkLst>
        </pc:inkChg>
        <pc:inkChg chg="add">
          <ac:chgData name="pavlos protopapas" userId="74894_tp_dropbox" providerId="OAuth2" clId="{9FDDBE9B-B937-EC41-A5EB-4D8DF32A1920}" dt="2020-06-21T18:53:56.704" v="198"/>
          <ac:inkMkLst>
            <pc:docMk/>
            <pc:sldMk cId="1690292377" sldId="335"/>
            <ac:inkMk id="13" creationId="{2A80B4AB-50BF-4246-A9A4-6CEEE7B4A450}"/>
          </ac:inkMkLst>
        </pc:inkChg>
        <pc:inkChg chg="add">
          <ac:chgData name="pavlos protopapas" userId="74894_tp_dropbox" providerId="OAuth2" clId="{9FDDBE9B-B937-EC41-A5EB-4D8DF32A1920}" dt="2020-06-21T18:53:56.988" v="199"/>
          <ac:inkMkLst>
            <pc:docMk/>
            <pc:sldMk cId="1690292377" sldId="335"/>
            <ac:inkMk id="14" creationId="{28405E18-D4D1-724B-8491-5665B9E3547A}"/>
          </ac:inkMkLst>
        </pc:inkChg>
        <pc:inkChg chg="add">
          <ac:chgData name="pavlos protopapas" userId="74894_tp_dropbox" providerId="OAuth2" clId="{9FDDBE9B-B937-EC41-A5EB-4D8DF32A1920}" dt="2020-06-21T18:53:57.208" v="200"/>
          <ac:inkMkLst>
            <pc:docMk/>
            <pc:sldMk cId="1690292377" sldId="335"/>
            <ac:inkMk id="15" creationId="{AC7BF319-5A26-9D49-9634-7C2F008D10B5}"/>
          </ac:inkMkLst>
        </pc:inkChg>
        <pc:inkChg chg="add">
          <ac:chgData name="pavlos protopapas" userId="74894_tp_dropbox" providerId="OAuth2" clId="{9FDDBE9B-B937-EC41-A5EB-4D8DF32A1920}" dt="2020-06-21T18:53:57.402" v="201"/>
          <ac:inkMkLst>
            <pc:docMk/>
            <pc:sldMk cId="1690292377" sldId="335"/>
            <ac:inkMk id="16" creationId="{ACBFAFA5-7BD7-474A-BA4E-5629D445A2EE}"/>
          </ac:inkMkLst>
        </pc:inkChg>
        <pc:inkChg chg="add">
          <ac:chgData name="pavlos protopapas" userId="74894_tp_dropbox" providerId="OAuth2" clId="{9FDDBE9B-B937-EC41-A5EB-4D8DF32A1920}" dt="2020-06-21T18:53:57.769" v="202"/>
          <ac:inkMkLst>
            <pc:docMk/>
            <pc:sldMk cId="1690292377" sldId="335"/>
            <ac:inkMk id="17" creationId="{F249BFC5-FAF0-5246-8812-1AF010B03E31}"/>
          </ac:inkMkLst>
        </pc:inkChg>
        <pc:inkChg chg="add">
          <ac:chgData name="pavlos protopapas" userId="74894_tp_dropbox" providerId="OAuth2" clId="{9FDDBE9B-B937-EC41-A5EB-4D8DF32A1920}" dt="2020-06-21T18:53:57.968" v="203"/>
          <ac:inkMkLst>
            <pc:docMk/>
            <pc:sldMk cId="1690292377" sldId="335"/>
            <ac:inkMk id="18" creationId="{72C44012-2DE4-3B46-9744-992560F01BA0}"/>
          </ac:inkMkLst>
        </pc:inkChg>
        <pc:inkChg chg="add">
          <ac:chgData name="pavlos protopapas" userId="74894_tp_dropbox" providerId="OAuth2" clId="{9FDDBE9B-B937-EC41-A5EB-4D8DF32A1920}" dt="2020-06-21T18:53:58.344" v="204"/>
          <ac:inkMkLst>
            <pc:docMk/>
            <pc:sldMk cId="1690292377" sldId="335"/>
            <ac:inkMk id="19" creationId="{C084E691-E422-1148-9C04-6DD98982E3EC}"/>
          </ac:inkMkLst>
        </pc:inkChg>
      </pc:sldChg>
      <pc:sldChg chg="addSp">
        <pc:chgData name="pavlos protopapas" userId="74894_tp_dropbox" providerId="OAuth2" clId="{9FDDBE9B-B937-EC41-A5EB-4D8DF32A1920}" dt="2020-06-21T18:54:07.660" v="216"/>
        <pc:sldMkLst>
          <pc:docMk/>
          <pc:sldMk cId="356990156" sldId="338"/>
        </pc:sldMkLst>
        <pc:grpChg chg="add">
          <ac:chgData name="pavlos protopapas" userId="74894_tp_dropbox" providerId="OAuth2" clId="{9FDDBE9B-B937-EC41-A5EB-4D8DF32A1920}" dt="2020-06-21T18:54:07.660" v="216"/>
          <ac:grpSpMkLst>
            <pc:docMk/>
            <pc:sldMk cId="356990156" sldId="338"/>
            <ac:grpSpMk id="19" creationId="{064B4FB2-9458-D849-B4EA-957678E0030B}"/>
          </ac:grpSpMkLst>
        </pc:grpChg>
        <pc:inkChg chg="add">
          <ac:chgData name="pavlos protopapas" userId="74894_tp_dropbox" providerId="OAuth2" clId="{9FDDBE9B-B937-EC41-A5EB-4D8DF32A1920}" dt="2020-06-21T18:54:04.497" v="206"/>
          <ac:inkMkLst>
            <pc:docMk/>
            <pc:sldMk cId="356990156" sldId="338"/>
            <ac:inkMk id="4" creationId="{3169749E-1D14-7D48-A1E0-88A35E781CF5}"/>
          </ac:inkMkLst>
        </pc:inkChg>
        <pc:inkChg chg="add">
          <ac:chgData name="pavlos protopapas" userId="74894_tp_dropbox" providerId="OAuth2" clId="{9FDDBE9B-B937-EC41-A5EB-4D8DF32A1920}" dt="2020-06-21T18:54:04.900" v="207"/>
          <ac:inkMkLst>
            <pc:docMk/>
            <pc:sldMk cId="356990156" sldId="338"/>
            <ac:inkMk id="10" creationId="{A1E123DF-1AA4-8A41-B622-1648F1DB2D19}"/>
          </ac:inkMkLst>
        </pc:inkChg>
        <pc:inkChg chg="add">
          <ac:chgData name="pavlos protopapas" userId="74894_tp_dropbox" providerId="OAuth2" clId="{9FDDBE9B-B937-EC41-A5EB-4D8DF32A1920}" dt="2020-06-21T18:54:05.339" v="208"/>
          <ac:inkMkLst>
            <pc:docMk/>
            <pc:sldMk cId="356990156" sldId="338"/>
            <ac:inkMk id="11" creationId="{D61EA360-B5C3-A647-B977-5A759F3577EB}"/>
          </ac:inkMkLst>
        </pc:inkChg>
        <pc:inkChg chg="add">
          <ac:chgData name="pavlos protopapas" userId="74894_tp_dropbox" providerId="OAuth2" clId="{9FDDBE9B-B937-EC41-A5EB-4D8DF32A1920}" dt="2020-06-21T18:54:05.591" v="209"/>
          <ac:inkMkLst>
            <pc:docMk/>
            <pc:sldMk cId="356990156" sldId="338"/>
            <ac:inkMk id="12" creationId="{242F71AE-BE3F-7C4A-B02C-0B5C2C20B6B6}"/>
          </ac:inkMkLst>
        </pc:inkChg>
        <pc:inkChg chg="add">
          <ac:chgData name="pavlos protopapas" userId="74894_tp_dropbox" providerId="OAuth2" clId="{9FDDBE9B-B937-EC41-A5EB-4D8DF32A1920}" dt="2020-06-21T18:54:05.845" v="210"/>
          <ac:inkMkLst>
            <pc:docMk/>
            <pc:sldMk cId="356990156" sldId="338"/>
            <ac:inkMk id="13" creationId="{D7C7E9CA-6EB3-314F-9CF8-2804DFF2F50C}"/>
          </ac:inkMkLst>
        </pc:inkChg>
        <pc:inkChg chg="add">
          <ac:chgData name="pavlos protopapas" userId="74894_tp_dropbox" providerId="OAuth2" clId="{9FDDBE9B-B937-EC41-A5EB-4D8DF32A1920}" dt="2020-06-21T18:54:06.032" v="211"/>
          <ac:inkMkLst>
            <pc:docMk/>
            <pc:sldMk cId="356990156" sldId="338"/>
            <ac:inkMk id="14" creationId="{1B84C498-1128-DE42-B65F-B6C3ADC654B9}"/>
          </ac:inkMkLst>
        </pc:inkChg>
        <pc:inkChg chg="add">
          <ac:chgData name="pavlos protopapas" userId="74894_tp_dropbox" providerId="OAuth2" clId="{9FDDBE9B-B937-EC41-A5EB-4D8DF32A1920}" dt="2020-06-21T18:54:06.413" v="212"/>
          <ac:inkMkLst>
            <pc:docMk/>
            <pc:sldMk cId="356990156" sldId="338"/>
            <ac:inkMk id="15" creationId="{DB4B0E9C-1123-6341-9101-10941743588E}"/>
          </ac:inkMkLst>
        </pc:inkChg>
        <pc:inkChg chg="add">
          <ac:chgData name="pavlos protopapas" userId="74894_tp_dropbox" providerId="OAuth2" clId="{9FDDBE9B-B937-EC41-A5EB-4D8DF32A1920}" dt="2020-06-21T18:54:06.574" v="213"/>
          <ac:inkMkLst>
            <pc:docMk/>
            <pc:sldMk cId="356990156" sldId="338"/>
            <ac:inkMk id="16" creationId="{CCD3B794-9286-5840-A53E-A87CB7054732}"/>
          </ac:inkMkLst>
        </pc:inkChg>
        <pc:inkChg chg="add">
          <ac:chgData name="pavlos protopapas" userId="74894_tp_dropbox" providerId="OAuth2" clId="{9FDDBE9B-B937-EC41-A5EB-4D8DF32A1920}" dt="2020-06-21T18:54:06.928" v="214"/>
          <ac:inkMkLst>
            <pc:docMk/>
            <pc:sldMk cId="356990156" sldId="338"/>
            <ac:inkMk id="17" creationId="{943A5D49-7C22-4441-9FB6-D5188DAF6A86}"/>
          </ac:inkMkLst>
        </pc:inkChg>
        <pc:inkChg chg="add">
          <ac:chgData name="pavlos protopapas" userId="74894_tp_dropbox" providerId="OAuth2" clId="{9FDDBE9B-B937-EC41-A5EB-4D8DF32A1920}" dt="2020-06-21T18:54:07.091" v="215"/>
          <ac:inkMkLst>
            <pc:docMk/>
            <pc:sldMk cId="356990156" sldId="338"/>
            <ac:inkMk id="18" creationId="{C33CDF38-D66D-7C4B-9A02-7EC685754E8D}"/>
          </ac:inkMkLst>
        </pc:inkChg>
      </pc:sldChg>
      <pc:sldChg chg="addSp">
        <pc:chgData name="pavlos protopapas" userId="74894_tp_dropbox" providerId="OAuth2" clId="{9FDDBE9B-B937-EC41-A5EB-4D8DF32A1920}" dt="2020-06-21T18:47:41.986" v="10"/>
        <pc:sldMkLst>
          <pc:docMk/>
          <pc:sldMk cId="1815427904" sldId="449"/>
        </pc:sldMkLst>
        <pc:grpChg chg="add">
          <ac:chgData name="pavlos protopapas" userId="74894_tp_dropbox" providerId="OAuth2" clId="{9FDDBE9B-B937-EC41-A5EB-4D8DF32A1920}" dt="2020-06-21T18:47:41.986" v="10"/>
          <ac:grpSpMkLst>
            <pc:docMk/>
            <pc:sldMk cId="1815427904" sldId="449"/>
            <ac:grpSpMk id="15" creationId="{33519218-BAFB-0849-8CD9-3D77D29072AC}"/>
          </ac:grpSpMkLst>
        </pc:grpChg>
        <pc:inkChg chg="add">
          <ac:chgData name="pavlos protopapas" userId="74894_tp_dropbox" providerId="OAuth2" clId="{9FDDBE9B-B937-EC41-A5EB-4D8DF32A1920}" dt="2020-06-21T18:47:38.346" v="0"/>
          <ac:inkMkLst>
            <pc:docMk/>
            <pc:sldMk cId="1815427904" sldId="449"/>
            <ac:inkMk id="5" creationId="{DA8292B4-1F58-2A44-86E0-ED1FFB934E85}"/>
          </ac:inkMkLst>
        </pc:inkChg>
        <pc:inkChg chg="add">
          <ac:chgData name="pavlos protopapas" userId="74894_tp_dropbox" providerId="OAuth2" clId="{9FDDBE9B-B937-EC41-A5EB-4D8DF32A1920}" dt="2020-06-21T18:47:38.422" v="1"/>
          <ac:inkMkLst>
            <pc:docMk/>
            <pc:sldMk cId="1815427904" sldId="449"/>
            <ac:inkMk id="6" creationId="{5026C659-8844-4D43-BCBB-42BF795A6CB6}"/>
          </ac:inkMkLst>
        </pc:inkChg>
        <pc:inkChg chg="add">
          <ac:chgData name="pavlos protopapas" userId="74894_tp_dropbox" providerId="OAuth2" clId="{9FDDBE9B-B937-EC41-A5EB-4D8DF32A1920}" dt="2020-06-21T18:47:38.955" v="2"/>
          <ac:inkMkLst>
            <pc:docMk/>
            <pc:sldMk cId="1815427904" sldId="449"/>
            <ac:inkMk id="7" creationId="{5C9879C8-066B-B549-BCFC-02DD502858A6}"/>
          </ac:inkMkLst>
        </pc:inkChg>
        <pc:inkChg chg="add">
          <ac:chgData name="pavlos protopapas" userId="74894_tp_dropbox" providerId="OAuth2" clId="{9FDDBE9B-B937-EC41-A5EB-4D8DF32A1920}" dt="2020-06-21T18:47:39.445" v="3"/>
          <ac:inkMkLst>
            <pc:docMk/>
            <pc:sldMk cId="1815427904" sldId="449"/>
            <ac:inkMk id="8" creationId="{04142B6A-14A1-3A40-9380-3525B7EFFCFA}"/>
          </ac:inkMkLst>
        </pc:inkChg>
        <pc:inkChg chg="add">
          <ac:chgData name="pavlos protopapas" userId="74894_tp_dropbox" providerId="OAuth2" clId="{9FDDBE9B-B937-EC41-A5EB-4D8DF32A1920}" dt="2020-06-21T18:47:39.803" v="4"/>
          <ac:inkMkLst>
            <pc:docMk/>
            <pc:sldMk cId="1815427904" sldId="449"/>
            <ac:inkMk id="9" creationId="{E449947C-2781-5A43-9FF5-B36C1807C9D8}"/>
          </ac:inkMkLst>
        </pc:inkChg>
        <pc:inkChg chg="add">
          <ac:chgData name="pavlos protopapas" userId="74894_tp_dropbox" providerId="OAuth2" clId="{9FDDBE9B-B937-EC41-A5EB-4D8DF32A1920}" dt="2020-06-21T18:47:40.025" v="5"/>
          <ac:inkMkLst>
            <pc:docMk/>
            <pc:sldMk cId="1815427904" sldId="449"/>
            <ac:inkMk id="10" creationId="{54C4D0C4-8A24-C745-A495-4D4464790A12}"/>
          </ac:inkMkLst>
        </pc:inkChg>
        <pc:inkChg chg="add">
          <ac:chgData name="pavlos protopapas" userId="74894_tp_dropbox" providerId="OAuth2" clId="{9FDDBE9B-B937-EC41-A5EB-4D8DF32A1920}" dt="2020-06-21T18:47:40.179" v="6"/>
          <ac:inkMkLst>
            <pc:docMk/>
            <pc:sldMk cId="1815427904" sldId="449"/>
            <ac:inkMk id="11" creationId="{C50682B5-422D-7846-9B81-F2575E6A01A5}"/>
          </ac:inkMkLst>
        </pc:inkChg>
        <pc:inkChg chg="add">
          <ac:chgData name="pavlos protopapas" userId="74894_tp_dropbox" providerId="OAuth2" clId="{9FDDBE9B-B937-EC41-A5EB-4D8DF32A1920}" dt="2020-06-21T18:47:40.545" v="7"/>
          <ac:inkMkLst>
            <pc:docMk/>
            <pc:sldMk cId="1815427904" sldId="449"/>
            <ac:inkMk id="12" creationId="{911C7303-F572-2742-8630-6D1292F3E693}"/>
          </ac:inkMkLst>
        </pc:inkChg>
        <pc:inkChg chg="add">
          <ac:chgData name="pavlos protopapas" userId="74894_tp_dropbox" providerId="OAuth2" clId="{9FDDBE9B-B937-EC41-A5EB-4D8DF32A1920}" dt="2020-06-21T18:47:41.034" v="8"/>
          <ac:inkMkLst>
            <pc:docMk/>
            <pc:sldMk cId="1815427904" sldId="449"/>
            <ac:inkMk id="13" creationId="{B7EC0BA1-3BC9-884B-BF43-0E7D79D37B89}"/>
          </ac:inkMkLst>
        </pc:inkChg>
        <pc:inkChg chg="add">
          <ac:chgData name="pavlos protopapas" userId="74894_tp_dropbox" providerId="OAuth2" clId="{9FDDBE9B-B937-EC41-A5EB-4D8DF32A1920}" dt="2020-06-21T18:47:41.345" v="9"/>
          <ac:inkMkLst>
            <pc:docMk/>
            <pc:sldMk cId="1815427904" sldId="449"/>
            <ac:inkMk id="14" creationId="{A5B8F808-C6BE-9F41-8FA4-D8048688756F}"/>
          </ac:inkMkLst>
        </pc:inkChg>
      </pc:sldChg>
      <pc:sldChg chg="addSp">
        <pc:chgData name="pavlos protopapas" userId="74894_tp_dropbox" providerId="OAuth2" clId="{9FDDBE9B-B937-EC41-A5EB-4D8DF32A1920}" dt="2020-06-21T18:48:15.336" v="18"/>
        <pc:sldMkLst>
          <pc:docMk/>
          <pc:sldMk cId="3933938236" sldId="450"/>
        </pc:sldMkLst>
        <pc:grpChg chg="add">
          <ac:chgData name="pavlos protopapas" userId="74894_tp_dropbox" providerId="OAuth2" clId="{9FDDBE9B-B937-EC41-A5EB-4D8DF32A1920}" dt="2020-06-21T18:48:15.336" v="18"/>
          <ac:grpSpMkLst>
            <pc:docMk/>
            <pc:sldMk cId="3933938236" sldId="450"/>
            <ac:grpSpMk id="12" creationId="{41399FCB-2230-9742-A057-B5BE948AF23C}"/>
          </ac:grpSpMkLst>
        </pc:grpChg>
        <pc:inkChg chg="add">
          <ac:chgData name="pavlos protopapas" userId="74894_tp_dropbox" providerId="OAuth2" clId="{9FDDBE9B-B937-EC41-A5EB-4D8DF32A1920}" dt="2020-06-21T18:48:11.659" v="11"/>
          <ac:inkMkLst>
            <pc:docMk/>
            <pc:sldMk cId="3933938236" sldId="450"/>
            <ac:inkMk id="3" creationId="{0A6D72E9-E35D-FE49-A498-E225799B0290}"/>
          </ac:inkMkLst>
        </pc:inkChg>
        <pc:inkChg chg="add">
          <ac:chgData name="pavlos protopapas" userId="74894_tp_dropbox" providerId="OAuth2" clId="{9FDDBE9B-B937-EC41-A5EB-4D8DF32A1920}" dt="2020-06-21T18:48:12.202" v="12"/>
          <ac:inkMkLst>
            <pc:docMk/>
            <pc:sldMk cId="3933938236" sldId="450"/>
            <ac:inkMk id="5" creationId="{A7C838BE-6941-DD4D-91F7-52D4200360D7}"/>
          </ac:inkMkLst>
        </pc:inkChg>
        <pc:inkChg chg="add">
          <ac:chgData name="pavlos protopapas" userId="74894_tp_dropbox" providerId="OAuth2" clId="{9FDDBE9B-B937-EC41-A5EB-4D8DF32A1920}" dt="2020-06-21T18:48:12.652" v="13"/>
          <ac:inkMkLst>
            <pc:docMk/>
            <pc:sldMk cId="3933938236" sldId="450"/>
            <ac:inkMk id="7" creationId="{25A96EB8-01C0-AD4A-A97B-66D2184A23EB}"/>
          </ac:inkMkLst>
        </pc:inkChg>
        <pc:inkChg chg="add">
          <ac:chgData name="pavlos protopapas" userId="74894_tp_dropbox" providerId="OAuth2" clId="{9FDDBE9B-B937-EC41-A5EB-4D8DF32A1920}" dt="2020-06-21T18:48:12.820" v="14"/>
          <ac:inkMkLst>
            <pc:docMk/>
            <pc:sldMk cId="3933938236" sldId="450"/>
            <ac:inkMk id="8" creationId="{86B60F3A-AE55-4F4E-A253-6A8341338D46}"/>
          </ac:inkMkLst>
        </pc:inkChg>
        <pc:inkChg chg="add">
          <ac:chgData name="pavlos protopapas" userId="74894_tp_dropbox" providerId="OAuth2" clId="{9FDDBE9B-B937-EC41-A5EB-4D8DF32A1920}" dt="2020-06-21T18:48:13.001" v="15"/>
          <ac:inkMkLst>
            <pc:docMk/>
            <pc:sldMk cId="3933938236" sldId="450"/>
            <ac:inkMk id="9" creationId="{A9BA8390-B403-8649-B2B5-5F5559EC2D68}"/>
          </ac:inkMkLst>
        </pc:inkChg>
        <pc:inkChg chg="add">
          <ac:chgData name="pavlos protopapas" userId="74894_tp_dropbox" providerId="OAuth2" clId="{9FDDBE9B-B937-EC41-A5EB-4D8DF32A1920}" dt="2020-06-21T18:48:13.413" v="16"/>
          <ac:inkMkLst>
            <pc:docMk/>
            <pc:sldMk cId="3933938236" sldId="450"/>
            <ac:inkMk id="10" creationId="{F1389D4C-F7B7-1C42-AC63-89BC4851934F}"/>
          </ac:inkMkLst>
        </pc:inkChg>
        <pc:inkChg chg="add">
          <ac:chgData name="pavlos protopapas" userId="74894_tp_dropbox" providerId="OAuth2" clId="{9FDDBE9B-B937-EC41-A5EB-4D8DF32A1920}" dt="2020-06-21T18:48:14.419" v="17"/>
          <ac:inkMkLst>
            <pc:docMk/>
            <pc:sldMk cId="3933938236" sldId="450"/>
            <ac:inkMk id="11" creationId="{773D4860-C2CF-0A47-A417-EDAC1D71CEAC}"/>
          </ac:inkMkLst>
        </pc:inkChg>
      </pc:sldChg>
      <pc:sldChg chg="addSp">
        <pc:chgData name="pavlos protopapas" userId="74894_tp_dropbox" providerId="OAuth2" clId="{9FDDBE9B-B937-EC41-A5EB-4D8DF32A1920}" dt="2020-06-21T18:49:44.307" v="71"/>
        <pc:sldMkLst>
          <pc:docMk/>
          <pc:sldMk cId="798823431" sldId="458"/>
        </pc:sldMkLst>
        <pc:grpChg chg="add">
          <ac:chgData name="pavlos protopapas" userId="74894_tp_dropbox" providerId="OAuth2" clId="{9FDDBE9B-B937-EC41-A5EB-4D8DF32A1920}" dt="2020-06-21T18:49:40.989" v="67"/>
          <ac:grpSpMkLst>
            <pc:docMk/>
            <pc:sldMk cId="798823431" sldId="458"/>
            <ac:grpSpMk id="34" creationId="{A14597A1-AAB8-A940-890E-E80AC122285B}"/>
          </ac:grpSpMkLst>
        </pc:grpChg>
        <pc:grpChg chg="add">
          <ac:chgData name="pavlos protopapas" userId="74894_tp_dropbox" providerId="OAuth2" clId="{9FDDBE9B-B937-EC41-A5EB-4D8DF32A1920}" dt="2020-06-21T18:49:44.307" v="71"/>
          <ac:grpSpMkLst>
            <pc:docMk/>
            <pc:sldMk cId="798823431" sldId="458"/>
            <ac:grpSpMk id="39" creationId="{7A0431C6-6DA2-1244-9A55-15284BEECF12}"/>
          </ac:grpSpMkLst>
        </pc:grpChg>
        <pc:inkChg chg="add">
          <ac:chgData name="pavlos protopapas" userId="74894_tp_dropbox" providerId="OAuth2" clId="{9FDDBE9B-B937-EC41-A5EB-4D8DF32A1920}" dt="2020-06-21T18:49:39.463" v="64"/>
          <ac:inkMkLst>
            <pc:docMk/>
            <pc:sldMk cId="798823431" sldId="458"/>
            <ac:inkMk id="3" creationId="{1E47229B-8B7F-F74B-9869-F95BD4022AFB}"/>
          </ac:inkMkLst>
        </pc:inkChg>
        <pc:inkChg chg="add">
          <ac:chgData name="pavlos protopapas" userId="74894_tp_dropbox" providerId="OAuth2" clId="{9FDDBE9B-B937-EC41-A5EB-4D8DF32A1920}" dt="2020-06-21T18:49:39.847" v="65"/>
          <ac:inkMkLst>
            <pc:docMk/>
            <pc:sldMk cId="798823431" sldId="458"/>
            <ac:inkMk id="4" creationId="{D132133A-BD07-EE4B-985D-0722D76DCC2B}"/>
          </ac:inkMkLst>
        </pc:inkChg>
        <pc:inkChg chg="add">
          <ac:chgData name="pavlos protopapas" userId="74894_tp_dropbox" providerId="OAuth2" clId="{9FDDBE9B-B937-EC41-A5EB-4D8DF32A1920}" dt="2020-06-21T18:49:40.388" v="66"/>
          <ac:inkMkLst>
            <pc:docMk/>
            <pc:sldMk cId="798823431" sldId="458"/>
            <ac:inkMk id="6" creationId="{5A197786-1415-BE46-84E0-E66D02832569}"/>
          </ac:inkMkLst>
        </pc:inkChg>
        <pc:inkChg chg="add">
          <ac:chgData name="pavlos protopapas" userId="74894_tp_dropbox" providerId="OAuth2" clId="{9FDDBE9B-B937-EC41-A5EB-4D8DF32A1920}" dt="2020-06-21T18:49:42.755" v="68"/>
          <ac:inkMkLst>
            <pc:docMk/>
            <pc:sldMk cId="798823431" sldId="458"/>
            <ac:inkMk id="36" creationId="{3AC6943E-9B94-4045-BE87-C7D1344BBF24}"/>
          </ac:inkMkLst>
        </pc:inkChg>
        <pc:inkChg chg="add">
          <ac:chgData name="pavlos protopapas" userId="74894_tp_dropbox" providerId="OAuth2" clId="{9FDDBE9B-B937-EC41-A5EB-4D8DF32A1920}" dt="2020-06-21T18:49:43.105" v="69"/>
          <ac:inkMkLst>
            <pc:docMk/>
            <pc:sldMk cId="798823431" sldId="458"/>
            <ac:inkMk id="37" creationId="{F3B636C5-C128-4246-AD1A-8199FFC4DC42}"/>
          </ac:inkMkLst>
        </pc:inkChg>
        <pc:inkChg chg="add">
          <ac:chgData name="pavlos protopapas" userId="74894_tp_dropbox" providerId="OAuth2" clId="{9FDDBE9B-B937-EC41-A5EB-4D8DF32A1920}" dt="2020-06-21T18:49:43.585" v="70"/>
          <ac:inkMkLst>
            <pc:docMk/>
            <pc:sldMk cId="798823431" sldId="458"/>
            <ac:inkMk id="38" creationId="{D431282B-0426-1748-83BF-A19DA1129C1B}"/>
          </ac:inkMkLst>
        </pc:inkChg>
      </pc:sldChg>
      <pc:sldChg chg="addSp delSp">
        <pc:chgData name="pavlos protopapas" userId="74894_tp_dropbox" providerId="OAuth2" clId="{9FDDBE9B-B937-EC41-A5EB-4D8DF32A1920}" dt="2020-06-21T18:48:45.169" v="44"/>
        <pc:sldMkLst>
          <pc:docMk/>
          <pc:sldMk cId="559233563" sldId="473"/>
        </pc:sldMkLst>
        <pc:grpChg chg="add del">
          <ac:chgData name="pavlos protopapas" userId="74894_tp_dropbox" providerId="OAuth2" clId="{9FDDBE9B-B937-EC41-A5EB-4D8DF32A1920}" dt="2020-06-21T18:48:35.785" v="31"/>
          <ac:grpSpMkLst>
            <pc:docMk/>
            <pc:sldMk cId="559233563" sldId="473"/>
            <ac:grpSpMk id="14" creationId="{5F874500-CC3C-8142-AFDB-599D46288104}"/>
          </ac:grpSpMkLst>
        </pc:grpChg>
        <pc:grpChg chg="add del">
          <ac:chgData name="pavlos protopapas" userId="74894_tp_dropbox" providerId="OAuth2" clId="{9FDDBE9B-B937-EC41-A5EB-4D8DF32A1920}" dt="2020-06-21T18:48:40.096" v="38"/>
          <ac:grpSpMkLst>
            <pc:docMk/>
            <pc:sldMk cId="559233563" sldId="473"/>
            <ac:grpSpMk id="21" creationId="{5676C799-9B82-5946-8029-7E0164B70CDD}"/>
          </ac:grpSpMkLst>
        </pc:grpChg>
        <pc:grpChg chg="add del">
          <ac:chgData name="pavlos protopapas" userId="74894_tp_dropbox" providerId="OAuth2" clId="{9FDDBE9B-B937-EC41-A5EB-4D8DF32A1920}" dt="2020-06-21T18:48:45.169" v="44"/>
          <ac:grpSpMkLst>
            <pc:docMk/>
            <pc:sldMk cId="559233563" sldId="473"/>
            <ac:grpSpMk id="28" creationId="{643E9C12-0134-5044-B9F4-9F8B2CDB7DF2}"/>
          </ac:grpSpMkLst>
        </pc:grpChg>
        <pc:grpChg chg="add">
          <ac:chgData name="pavlos protopapas" userId="74894_tp_dropbox" providerId="OAuth2" clId="{9FDDBE9B-B937-EC41-A5EB-4D8DF32A1920}" dt="2020-06-21T18:48:45.169" v="44"/>
          <ac:grpSpMkLst>
            <pc:docMk/>
            <pc:sldMk cId="559233563" sldId="473"/>
            <ac:grpSpMk id="34" creationId="{8707EC61-E7FA-9440-9B56-E898D63D8F6D}"/>
          </ac:grpSpMkLst>
        </pc:grpChg>
        <pc:inkChg chg="add topLvl">
          <ac:chgData name="pavlos protopapas" userId="74894_tp_dropbox" providerId="OAuth2" clId="{9FDDBE9B-B937-EC41-A5EB-4D8DF32A1920}" dt="2020-06-21T18:48:40.096" v="38"/>
          <ac:inkMkLst>
            <pc:docMk/>
            <pc:sldMk cId="559233563" sldId="473"/>
            <ac:inkMk id="5" creationId="{A43AEB98-9258-124B-938B-7CF3656BD4F4}"/>
          </ac:inkMkLst>
        </pc:inkChg>
        <pc:inkChg chg="add topLvl">
          <ac:chgData name="pavlos protopapas" userId="74894_tp_dropbox" providerId="OAuth2" clId="{9FDDBE9B-B937-EC41-A5EB-4D8DF32A1920}" dt="2020-06-21T18:48:40.096" v="38"/>
          <ac:inkMkLst>
            <pc:docMk/>
            <pc:sldMk cId="559233563" sldId="473"/>
            <ac:inkMk id="6" creationId="{7B6D7B6E-4EBC-1940-A2E5-A0D8BD768778}"/>
          </ac:inkMkLst>
        </pc:inkChg>
        <pc:inkChg chg="add topLvl">
          <ac:chgData name="pavlos protopapas" userId="74894_tp_dropbox" providerId="OAuth2" clId="{9FDDBE9B-B937-EC41-A5EB-4D8DF32A1920}" dt="2020-06-21T18:48:40.096" v="38"/>
          <ac:inkMkLst>
            <pc:docMk/>
            <pc:sldMk cId="559233563" sldId="473"/>
            <ac:inkMk id="9" creationId="{39289F6F-AE60-454C-817C-0AA56B9B2756}"/>
          </ac:inkMkLst>
        </pc:inkChg>
        <pc:inkChg chg="add topLvl">
          <ac:chgData name="pavlos protopapas" userId="74894_tp_dropbox" providerId="OAuth2" clId="{9FDDBE9B-B937-EC41-A5EB-4D8DF32A1920}" dt="2020-06-21T18:48:40.096" v="38"/>
          <ac:inkMkLst>
            <pc:docMk/>
            <pc:sldMk cId="559233563" sldId="473"/>
            <ac:inkMk id="10" creationId="{56758F96-EC76-B94B-AD61-D1DC49E1A56D}"/>
          </ac:inkMkLst>
        </pc:inkChg>
        <pc:inkChg chg="add topLvl">
          <ac:chgData name="pavlos protopapas" userId="74894_tp_dropbox" providerId="OAuth2" clId="{9FDDBE9B-B937-EC41-A5EB-4D8DF32A1920}" dt="2020-06-21T18:48:40.096" v="38"/>
          <ac:inkMkLst>
            <pc:docMk/>
            <pc:sldMk cId="559233563" sldId="473"/>
            <ac:inkMk id="13" creationId="{159B0E95-B3C3-B04A-A95B-B9E58093D1C0}"/>
          </ac:inkMkLst>
        </pc:inkChg>
        <pc:inkChg chg="add topLvl">
          <ac:chgData name="pavlos protopapas" userId="74894_tp_dropbox" providerId="OAuth2" clId="{9FDDBE9B-B937-EC41-A5EB-4D8DF32A1920}" dt="2020-06-21T18:48:45.169" v="44"/>
          <ac:inkMkLst>
            <pc:docMk/>
            <pc:sldMk cId="559233563" sldId="473"/>
            <ac:inkMk id="15" creationId="{2F733C9A-1D9E-C642-966C-7C9500CFDE8A}"/>
          </ac:inkMkLst>
        </pc:inkChg>
        <pc:inkChg chg="add topLvl">
          <ac:chgData name="pavlos protopapas" userId="74894_tp_dropbox" providerId="OAuth2" clId="{9FDDBE9B-B937-EC41-A5EB-4D8DF32A1920}" dt="2020-06-21T18:48:45.169" v="44"/>
          <ac:inkMkLst>
            <pc:docMk/>
            <pc:sldMk cId="559233563" sldId="473"/>
            <ac:inkMk id="16" creationId="{3CF0E3FC-2000-EF42-B464-619A3839A43A}"/>
          </ac:inkMkLst>
        </pc:inkChg>
        <pc:inkChg chg="add topLvl">
          <ac:chgData name="pavlos protopapas" userId="74894_tp_dropbox" providerId="OAuth2" clId="{9FDDBE9B-B937-EC41-A5EB-4D8DF32A1920}" dt="2020-06-21T18:48:45.169" v="44"/>
          <ac:inkMkLst>
            <pc:docMk/>
            <pc:sldMk cId="559233563" sldId="473"/>
            <ac:inkMk id="17" creationId="{001E2D59-5838-604B-A3C3-3FB07D75AED3}"/>
          </ac:inkMkLst>
        </pc:inkChg>
        <pc:inkChg chg="add topLvl">
          <ac:chgData name="pavlos protopapas" userId="74894_tp_dropbox" providerId="OAuth2" clId="{9FDDBE9B-B937-EC41-A5EB-4D8DF32A1920}" dt="2020-06-21T18:48:45.169" v="44"/>
          <ac:inkMkLst>
            <pc:docMk/>
            <pc:sldMk cId="559233563" sldId="473"/>
            <ac:inkMk id="18" creationId="{29DE2C1D-FD66-684A-903A-799FA7CF596C}"/>
          </ac:inkMkLst>
        </pc:inkChg>
        <pc:inkChg chg="add topLvl">
          <ac:chgData name="pavlos protopapas" userId="74894_tp_dropbox" providerId="OAuth2" clId="{9FDDBE9B-B937-EC41-A5EB-4D8DF32A1920}" dt="2020-06-21T18:48:45.169" v="44"/>
          <ac:inkMkLst>
            <pc:docMk/>
            <pc:sldMk cId="559233563" sldId="473"/>
            <ac:inkMk id="19" creationId="{7B777432-6969-8D48-AA15-D4A41908B513}"/>
          </ac:inkMkLst>
        </pc:inkChg>
        <pc:inkChg chg="add topLvl">
          <ac:chgData name="pavlos protopapas" userId="74894_tp_dropbox" providerId="OAuth2" clId="{9FDDBE9B-B937-EC41-A5EB-4D8DF32A1920}" dt="2020-06-21T18:48:45.169" v="44"/>
          <ac:inkMkLst>
            <pc:docMk/>
            <pc:sldMk cId="559233563" sldId="473"/>
            <ac:inkMk id="20" creationId="{B67E9FB4-4F1F-DF4F-8B89-C379C3B736EA}"/>
          </ac:inkMkLst>
        </pc:inkChg>
        <pc:inkChg chg="add topLvl">
          <ac:chgData name="pavlos protopapas" userId="74894_tp_dropbox" providerId="OAuth2" clId="{9FDDBE9B-B937-EC41-A5EB-4D8DF32A1920}" dt="2020-06-21T18:48:45.169" v="44"/>
          <ac:inkMkLst>
            <pc:docMk/>
            <pc:sldMk cId="559233563" sldId="473"/>
            <ac:inkMk id="22" creationId="{509388A5-3BFA-A041-9AD2-92BFEA1D8CC5}"/>
          </ac:inkMkLst>
        </pc:inkChg>
        <pc:inkChg chg="add topLvl">
          <ac:chgData name="pavlos protopapas" userId="74894_tp_dropbox" providerId="OAuth2" clId="{9FDDBE9B-B937-EC41-A5EB-4D8DF32A1920}" dt="2020-06-21T18:48:45.169" v="44"/>
          <ac:inkMkLst>
            <pc:docMk/>
            <pc:sldMk cId="559233563" sldId="473"/>
            <ac:inkMk id="23" creationId="{F2757BAE-0208-7A41-AC0C-2969B35D9486}"/>
          </ac:inkMkLst>
        </pc:inkChg>
        <pc:inkChg chg="add topLvl">
          <ac:chgData name="pavlos protopapas" userId="74894_tp_dropbox" providerId="OAuth2" clId="{9FDDBE9B-B937-EC41-A5EB-4D8DF32A1920}" dt="2020-06-21T18:48:45.169" v="44"/>
          <ac:inkMkLst>
            <pc:docMk/>
            <pc:sldMk cId="559233563" sldId="473"/>
            <ac:inkMk id="24" creationId="{8A5D3B5D-60F5-9D49-8815-CFF95E739D5F}"/>
          </ac:inkMkLst>
        </pc:inkChg>
        <pc:inkChg chg="add topLvl">
          <ac:chgData name="pavlos protopapas" userId="74894_tp_dropbox" providerId="OAuth2" clId="{9FDDBE9B-B937-EC41-A5EB-4D8DF32A1920}" dt="2020-06-21T18:48:45.169" v="44"/>
          <ac:inkMkLst>
            <pc:docMk/>
            <pc:sldMk cId="559233563" sldId="473"/>
            <ac:inkMk id="25" creationId="{9F484A8B-6A26-3D4C-90AA-450791CE295D}"/>
          </ac:inkMkLst>
        </pc:inkChg>
        <pc:inkChg chg="add topLvl">
          <ac:chgData name="pavlos protopapas" userId="74894_tp_dropbox" providerId="OAuth2" clId="{9FDDBE9B-B937-EC41-A5EB-4D8DF32A1920}" dt="2020-06-21T18:48:45.169" v="44"/>
          <ac:inkMkLst>
            <pc:docMk/>
            <pc:sldMk cId="559233563" sldId="473"/>
            <ac:inkMk id="26" creationId="{CA904C3C-B29E-C449-874C-A95604424567}"/>
          </ac:inkMkLst>
        </pc:inkChg>
        <pc:inkChg chg="add topLvl">
          <ac:chgData name="pavlos protopapas" userId="74894_tp_dropbox" providerId="OAuth2" clId="{9FDDBE9B-B937-EC41-A5EB-4D8DF32A1920}" dt="2020-06-21T18:48:45.169" v="44"/>
          <ac:inkMkLst>
            <pc:docMk/>
            <pc:sldMk cId="559233563" sldId="473"/>
            <ac:inkMk id="27" creationId="{6F044002-F798-C245-8761-8A131614D362}"/>
          </ac:inkMkLst>
        </pc:inkChg>
        <pc:inkChg chg="add">
          <ac:chgData name="pavlos protopapas" userId="74894_tp_dropbox" providerId="OAuth2" clId="{9FDDBE9B-B937-EC41-A5EB-4D8DF32A1920}" dt="2020-06-21T18:48:42.024" v="39"/>
          <ac:inkMkLst>
            <pc:docMk/>
            <pc:sldMk cId="559233563" sldId="473"/>
            <ac:inkMk id="29" creationId="{F133873A-3BF1-0E45-963E-E22E65DB4D13}"/>
          </ac:inkMkLst>
        </pc:inkChg>
        <pc:inkChg chg="add">
          <ac:chgData name="pavlos protopapas" userId="74894_tp_dropbox" providerId="OAuth2" clId="{9FDDBE9B-B937-EC41-A5EB-4D8DF32A1920}" dt="2020-06-21T18:48:42.861" v="40"/>
          <ac:inkMkLst>
            <pc:docMk/>
            <pc:sldMk cId="559233563" sldId="473"/>
            <ac:inkMk id="30" creationId="{D28A9184-FD6A-AC42-BC81-8EE67937666F}"/>
          </ac:inkMkLst>
        </pc:inkChg>
        <pc:inkChg chg="add">
          <ac:chgData name="pavlos protopapas" userId="74894_tp_dropbox" providerId="OAuth2" clId="{9FDDBE9B-B937-EC41-A5EB-4D8DF32A1920}" dt="2020-06-21T18:48:43.348" v="41"/>
          <ac:inkMkLst>
            <pc:docMk/>
            <pc:sldMk cId="559233563" sldId="473"/>
            <ac:inkMk id="31" creationId="{E07FE727-19EF-2F4D-B4D0-0279C23FFE83}"/>
          </ac:inkMkLst>
        </pc:inkChg>
        <pc:inkChg chg="add">
          <ac:chgData name="pavlos protopapas" userId="74894_tp_dropbox" providerId="OAuth2" clId="{9FDDBE9B-B937-EC41-A5EB-4D8DF32A1920}" dt="2020-06-21T18:48:43.912" v="42"/>
          <ac:inkMkLst>
            <pc:docMk/>
            <pc:sldMk cId="559233563" sldId="473"/>
            <ac:inkMk id="32" creationId="{C433F4DC-B5D3-AC4D-868C-EACAA6F496EB}"/>
          </ac:inkMkLst>
        </pc:inkChg>
        <pc:inkChg chg="add">
          <ac:chgData name="pavlos protopapas" userId="74894_tp_dropbox" providerId="OAuth2" clId="{9FDDBE9B-B937-EC41-A5EB-4D8DF32A1920}" dt="2020-06-21T18:48:44.299" v="43"/>
          <ac:inkMkLst>
            <pc:docMk/>
            <pc:sldMk cId="559233563" sldId="473"/>
            <ac:inkMk id="33" creationId="{A2F6240C-F909-5445-A8D6-2E70720044B9}"/>
          </ac:inkMkLst>
        </pc:inkChg>
      </pc:sldChg>
      <pc:sldChg chg="addSp delSp">
        <pc:chgData name="pavlos protopapas" userId="74894_tp_dropbox" providerId="OAuth2" clId="{9FDDBE9B-B937-EC41-A5EB-4D8DF32A1920}" dt="2020-06-21T18:50:21.557" v="110"/>
        <pc:sldMkLst>
          <pc:docMk/>
          <pc:sldMk cId="44573635" sldId="481"/>
        </pc:sldMkLst>
        <pc:grpChg chg="add del">
          <ac:chgData name="pavlos protopapas" userId="74894_tp_dropbox" providerId="OAuth2" clId="{9FDDBE9B-B937-EC41-A5EB-4D8DF32A1920}" dt="2020-06-21T18:50:21.547" v="103"/>
          <ac:grpSpMkLst>
            <pc:docMk/>
            <pc:sldMk cId="44573635" sldId="481"/>
            <ac:grpSpMk id="24" creationId="{D9FF4CEF-764D-2644-9239-29EABF308FD7}"/>
          </ac:grpSpMkLst>
        </pc:grpChg>
        <pc:grpChg chg="add del">
          <ac:chgData name="pavlos protopapas" userId="74894_tp_dropbox" providerId="OAuth2" clId="{9FDDBE9B-B937-EC41-A5EB-4D8DF32A1920}" dt="2020-06-21T18:50:21.553" v="106"/>
          <ac:grpSpMkLst>
            <pc:docMk/>
            <pc:sldMk cId="44573635" sldId="481"/>
            <ac:grpSpMk id="25" creationId="{B1D875E0-36A7-144E-91D7-95E08E95B114}"/>
          </ac:grpSpMkLst>
        </pc:grpChg>
        <pc:grpChg chg="add del">
          <ac:chgData name="pavlos protopapas" userId="74894_tp_dropbox" providerId="OAuth2" clId="{9FDDBE9B-B937-EC41-A5EB-4D8DF32A1920}" dt="2020-06-21T18:50:21.551" v="105"/>
          <ac:grpSpMkLst>
            <pc:docMk/>
            <pc:sldMk cId="44573635" sldId="481"/>
            <ac:grpSpMk id="26" creationId="{85EF72D5-8A6E-B846-96CA-6C9FE16BF6A1}"/>
          </ac:grpSpMkLst>
        </pc:grpChg>
        <pc:inkChg chg="add del topLvl">
          <ac:chgData name="pavlos protopapas" userId="74894_tp_dropbox" providerId="OAuth2" clId="{9FDDBE9B-B937-EC41-A5EB-4D8DF32A1920}" dt="2020-06-21T18:50:21.557" v="110"/>
          <ac:inkMkLst>
            <pc:docMk/>
            <pc:sldMk cId="44573635" sldId="481"/>
            <ac:inkMk id="3" creationId="{383D1EF6-3210-9848-BF0D-ADD44B81FF8E}"/>
          </ac:inkMkLst>
        </pc:inkChg>
        <pc:inkChg chg="add del">
          <ac:chgData name="pavlos protopapas" userId="74894_tp_dropbox" providerId="OAuth2" clId="{9FDDBE9B-B937-EC41-A5EB-4D8DF32A1920}" dt="2020-06-21T18:50:21.543" v="102"/>
          <ac:inkMkLst>
            <pc:docMk/>
            <pc:sldMk cId="44573635" sldId="481"/>
            <ac:inkMk id="5" creationId="{66A596BD-377B-D04C-8A78-3315DD6688A7}"/>
          </ac:inkMkLst>
        </pc:inkChg>
        <pc:inkChg chg="add del">
          <ac:chgData name="pavlos protopapas" userId="74894_tp_dropbox" providerId="OAuth2" clId="{9FDDBE9B-B937-EC41-A5EB-4D8DF32A1920}" dt="2020-06-21T18:50:21.536" v="99"/>
          <ac:inkMkLst>
            <pc:docMk/>
            <pc:sldMk cId="44573635" sldId="481"/>
            <ac:inkMk id="6" creationId="{27142AB8-92E4-314D-960D-46796190EBC5}"/>
          </ac:inkMkLst>
        </pc:inkChg>
        <pc:inkChg chg="add del topLvl">
          <ac:chgData name="pavlos protopapas" userId="74894_tp_dropbox" providerId="OAuth2" clId="{9FDDBE9B-B937-EC41-A5EB-4D8DF32A1920}" dt="2020-06-21T18:50:21.551" v="105"/>
          <ac:inkMkLst>
            <pc:docMk/>
            <pc:sldMk cId="44573635" sldId="481"/>
            <ac:inkMk id="7" creationId="{F84F7273-A555-AA47-8BB4-77BBB3C9883F}"/>
          </ac:inkMkLst>
        </pc:inkChg>
        <pc:inkChg chg="add del">
          <ac:chgData name="pavlos protopapas" userId="74894_tp_dropbox" providerId="OAuth2" clId="{9FDDBE9B-B937-EC41-A5EB-4D8DF32A1920}" dt="2020-06-21T18:50:21.522" v="94"/>
          <ac:inkMkLst>
            <pc:docMk/>
            <pc:sldMk cId="44573635" sldId="481"/>
            <ac:inkMk id="8" creationId="{114A214A-3ECF-AF47-8BBB-510A94268810}"/>
          </ac:inkMkLst>
        </pc:inkChg>
        <pc:inkChg chg="add del">
          <ac:chgData name="pavlos protopapas" userId="74894_tp_dropbox" providerId="OAuth2" clId="{9FDDBE9B-B937-EC41-A5EB-4D8DF32A1920}" dt="2020-06-21T18:50:21.548" v="104"/>
          <ac:inkMkLst>
            <pc:docMk/>
            <pc:sldMk cId="44573635" sldId="481"/>
            <ac:inkMk id="10" creationId="{B391DD7E-5934-9947-A9DB-6081AE432B5B}"/>
          </ac:inkMkLst>
        </pc:inkChg>
        <pc:inkChg chg="add del">
          <ac:chgData name="pavlos protopapas" userId="74894_tp_dropbox" providerId="OAuth2" clId="{9FDDBE9B-B937-EC41-A5EB-4D8DF32A1920}" dt="2020-06-21T18:50:21.539" v="100"/>
          <ac:inkMkLst>
            <pc:docMk/>
            <pc:sldMk cId="44573635" sldId="481"/>
            <ac:inkMk id="11" creationId="{45651D9A-624A-FE42-BD48-BCC6F41F36AA}"/>
          </ac:inkMkLst>
        </pc:inkChg>
        <pc:inkChg chg="add del">
          <ac:chgData name="pavlos protopapas" userId="74894_tp_dropbox" providerId="OAuth2" clId="{9FDDBE9B-B937-EC41-A5EB-4D8DF32A1920}" dt="2020-06-21T18:50:21.504" v="92"/>
          <ac:inkMkLst>
            <pc:docMk/>
            <pc:sldMk cId="44573635" sldId="481"/>
            <ac:inkMk id="12" creationId="{6906B07F-BC21-9149-8767-A9AD5DE709DB}"/>
          </ac:inkMkLst>
        </pc:inkChg>
        <pc:inkChg chg="add del">
          <ac:chgData name="pavlos protopapas" userId="74894_tp_dropbox" providerId="OAuth2" clId="{9FDDBE9B-B937-EC41-A5EB-4D8DF32A1920}" dt="2020-06-21T18:50:21.514" v="93"/>
          <ac:inkMkLst>
            <pc:docMk/>
            <pc:sldMk cId="44573635" sldId="481"/>
            <ac:inkMk id="13" creationId="{B90B16BB-87E7-4047-AEEE-C96DE44091A2}"/>
          </ac:inkMkLst>
        </pc:inkChg>
        <pc:inkChg chg="add del">
          <ac:chgData name="pavlos protopapas" userId="74894_tp_dropbox" providerId="OAuth2" clId="{9FDDBE9B-B937-EC41-A5EB-4D8DF32A1920}" dt="2020-06-21T18:50:21.541" v="101"/>
          <ac:inkMkLst>
            <pc:docMk/>
            <pc:sldMk cId="44573635" sldId="481"/>
            <ac:inkMk id="14" creationId="{B7006BEA-3CD4-BC4A-B019-FFE81B699B64}"/>
          </ac:inkMkLst>
        </pc:inkChg>
        <pc:inkChg chg="add del">
          <ac:chgData name="pavlos protopapas" userId="74894_tp_dropbox" providerId="OAuth2" clId="{9FDDBE9B-B937-EC41-A5EB-4D8DF32A1920}" dt="2020-06-21T18:50:21.556" v="109"/>
          <ac:inkMkLst>
            <pc:docMk/>
            <pc:sldMk cId="44573635" sldId="481"/>
            <ac:inkMk id="15" creationId="{F2C5D570-209C-1046-BB5C-BDAA2FFC3533}"/>
          </ac:inkMkLst>
        </pc:inkChg>
        <pc:inkChg chg="add del topLvl">
          <ac:chgData name="pavlos protopapas" userId="74894_tp_dropbox" providerId="OAuth2" clId="{9FDDBE9B-B937-EC41-A5EB-4D8DF32A1920}" dt="2020-06-21T18:50:21.553" v="106"/>
          <ac:inkMkLst>
            <pc:docMk/>
            <pc:sldMk cId="44573635" sldId="481"/>
            <ac:inkMk id="16" creationId="{B1E7E2A0-EEDA-5846-A528-8A267FB679DA}"/>
          </ac:inkMkLst>
        </pc:inkChg>
        <pc:inkChg chg="add del">
          <ac:chgData name="pavlos protopapas" userId="74894_tp_dropbox" providerId="OAuth2" clId="{9FDDBE9B-B937-EC41-A5EB-4D8DF32A1920}" dt="2020-06-21T18:50:21.531" v="97"/>
          <ac:inkMkLst>
            <pc:docMk/>
            <pc:sldMk cId="44573635" sldId="481"/>
            <ac:inkMk id="17" creationId="{5D57E02A-C981-5F4D-9A4B-DF45BC552187}"/>
          </ac:inkMkLst>
        </pc:inkChg>
        <pc:inkChg chg="add del">
          <ac:chgData name="pavlos protopapas" userId="74894_tp_dropbox" providerId="OAuth2" clId="{9FDDBE9B-B937-EC41-A5EB-4D8DF32A1920}" dt="2020-06-21T18:50:21.525" v="95"/>
          <ac:inkMkLst>
            <pc:docMk/>
            <pc:sldMk cId="44573635" sldId="481"/>
            <ac:inkMk id="18" creationId="{5A0C6920-9CFF-1740-BC89-1AE9637170C9}"/>
          </ac:inkMkLst>
        </pc:inkChg>
        <pc:inkChg chg="add del">
          <ac:chgData name="pavlos protopapas" userId="74894_tp_dropbox" providerId="OAuth2" clId="{9FDDBE9B-B937-EC41-A5EB-4D8DF32A1920}" dt="2020-06-21T18:50:21.528" v="96"/>
          <ac:inkMkLst>
            <pc:docMk/>
            <pc:sldMk cId="44573635" sldId="481"/>
            <ac:inkMk id="19" creationId="{6E2B979A-B3A3-0C4E-B3F1-68B702F6ADA9}"/>
          </ac:inkMkLst>
        </pc:inkChg>
        <pc:inkChg chg="add del topLvl">
          <ac:chgData name="pavlos protopapas" userId="74894_tp_dropbox" providerId="OAuth2" clId="{9FDDBE9B-B937-EC41-A5EB-4D8DF32A1920}" dt="2020-06-21T18:50:21.554" v="107"/>
          <ac:inkMkLst>
            <pc:docMk/>
            <pc:sldMk cId="44573635" sldId="481"/>
            <ac:inkMk id="20" creationId="{4B46F478-1202-5349-A0EB-ABFC9A3F737B}"/>
          </ac:inkMkLst>
        </pc:inkChg>
        <pc:inkChg chg="add del">
          <ac:chgData name="pavlos protopapas" userId="74894_tp_dropbox" providerId="OAuth2" clId="{9FDDBE9B-B937-EC41-A5EB-4D8DF32A1920}" dt="2020-06-21T18:50:21.533" v="98"/>
          <ac:inkMkLst>
            <pc:docMk/>
            <pc:sldMk cId="44573635" sldId="481"/>
            <ac:inkMk id="21" creationId="{34D73C52-C634-A447-B8C1-6477584616F1}"/>
          </ac:inkMkLst>
        </pc:inkChg>
        <pc:inkChg chg="add del topLvl">
          <ac:chgData name="pavlos protopapas" userId="74894_tp_dropbox" providerId="OAuth2" clId="{9FDDBE9B-B937-EC41-A5EB-4D8DF32A1920}" dt="2020-06-21T18:50:21.555" v="108"/>
          <ac:inkMkLst>
            <pc:docMk/>
            <pc:sldMk cId="44573635" sldId="481"/>
            <ac:inkMk id="22" creationId="{BFB317AD-321F-0642-9EF6-7806FC02C834}"/>
          </ac:inkMkLst>
        </pc:inkChg>
        <pc:inkChg chg="add del topLvl">
          <ac:chgData name="pavlos protopapas" userId="74894_tp_dropbox" providerId="OAuth2" clId="{9FDDBE9B-B937-EC41-A5EB-4D8DF32A1920}" dt="2020-06-21T18:50:21.547" v="103"/>
          <ac:inkMkLst>
            <pc:docMk/>
            <pc:sldMk cId="44573635" sldId="481"/>
            <ac:inkMk id="23" creationId="{55CF0F69-0FC0-C94A-956C-C7141DC1E419}"/>
          </ac:inkMkLst>
        </pc:inkChg>
      </pc:sldChg>
      <pc:sldChg chg="addSp">
        <pc:chgData name="pavlos protopapas" userId="74894_tp_dropbox" providerId="OAuth2" clId="{9FDDBE9B-B937-EC41-A5EB-4D8DF32A1920}" dt="2020-06-21T18:51:26.393" v="129"/>
        <pc:sldMkLst>
          <pc:docMk/>
          <pc:sldMk cId="3051980958" sldId="487"/>
        </pc:sldMkLst>
        <pc:grpChg chg="add">
          <ac:chgData name="pavlos protopapas" userId="74894_tp_dropbox" providerId="OAuth2" clId="{9FDDBE9B-B937-EC41-A5EB-4D8DF32A1920}" dt="2020-06-21T18:51:26.393" v="129"/>
          <ac:grpSpMkLst>
            <pc:docMk/>
            <pc:sldMk cId="3051980958" sldId="487"/>
            <ac:grpSpMk id="25" creationId="{7FA7D5FC-F0AB-E445-BCA0-59FA06A92FBA}"/>
          </ac:grpSpMkLst>
        </pc:grpChg>
        <pc:inkChg chg="add">
          <ac:chgData name="pavlos protopapas" userId="74894_tp_dropbox" providerId="OAuth2" clId="{9FDDBE9B-B937-EC41-A5EB-4D8DF32A1920}" dt="2020-06-21T18:51:17.508" v="112"/>
          <ac:inkMkLst>
            <pc:docMk/>
            <pc:sldMk cId="3051980958" sldId="487"/>
            <ac:inkMk id="5" creationId="{D4EB10A5-09B8-0C44-900B-BF4E13266ACC}"/>
          </ac:inkMkLst>
        </pc:inkChg>
        <pc:inkChg chg="add">
          <ac:chgData name="pavlos protopapas" userId="74894_tp_dropbox" providerId="OAuth2" clId="{9FDDBE9B-B937-EC41-A5EB-4D8DF32A1920}" dt="2020-06-21T18:51:17.843" v="113"/>
          <ac:inkMkLst>
            <pc:docMk/>
            <pc:sldMk cId="3051980958" sldId="487"/>
            <ac:inkMk id="9" creationId="{F2948AC8-A00A-0D4F-B166-0C3D475CEB3C}"/>
          </ac:inkMkLst>
        </pc:inkChg>
        <pc:inkChg chg="add">
          <ac:chgData name="pavlos protopapas" userId="74894_tp_dropbox" providerId="OAuth2" clId="{9FDDBE9B-B937-EC41-A5EB-4D8DF32A1920}" dt="2020-06-21T18:51:17.974" v="114"/>
          <ac:inkMkLst>
            <pc:docMk/>
            <pc:sldMk cId="3051980958" sldId="487"/>
            <ac:inkMk id="10" creationId="{900901E7-2E61-3441-A73D-A4F963125DCF}"/>
          </ac:inkMkLst>
        </pc:inkChg>
        <pc:inkChg chg="add">
          <ac:chgData name="pavlos protopapas" userId="74894_tp_dropbox" providerId="OAuth2" clId="{9FDDBE9B-B937-EC41-A5EB-4D8DF32A1920}" dt="2020-06-21T18:51:18.230" v="115"/>
          <ac:inkMkLst>
            <pc:docMk/>
            <pc:sldMk cId="3051980958" sldId="487"/>
            <ac:inkMk id="11" creationId="{79298AF9-DCD4-FD41-B1B8-196AE1472998}"/>
          </ac:inkMkLst>
        </pc:inkChg>
        <pc:inkChg chg="add">
          <ac:chgData name="pavlos protopapas" userId="74894_tp_dropbox" providerId="OAuth2" clId="{9FDDBE9B-B937-EC41-A5EB-4D8DF32A1920}" dt="2020-06-21T18:51:18.583" v="116"/>
          <ac:inkMkLst>
            <pc:docMk/>
            <pc:sldMk cId="3051980958" sldId="487"/>
            <ac:inkMk id="12" creationId="{894C3495-1BF3-E64A-8891-6E7BE07162D5}"/>
          </ac:inkMkLst>
        </pc:inkChg>
        <pc:inkChg chg="add">
          <ac:chgData name="pavlos protopapas" userId="74894_tp_dropbox" providerId="OAuth2" clId="{9FDDBE9B-B937-EC41-A5EB-4D8DF32A1920}" dt="2020-06-21T18:51:18.846" v="117"/>
          <ac:inkMkLst>
            <pc:docMk/>
            <pc:sldMk cId="3051980958" sldId="487"/>
            <ac:inkMk id="13" creationId="{78A3D9BB-90F9-D047-81FE-9C25DA0AF8A9}"/>
          </ac:inkMkLst>
        </pc:inkChg>
        <pc:inkChg chg="add">
          <ac:chgData name="pavlos protopapas" userId="74894_tp_dropbox" providerId="OAuth2" clId="{9FDDBE9B-B937-EC41-A5EB-4D8DF32A1920}" dt="2020-06-21T18:51:19.183" v="118"/>
          <ac:inkMkLst>
            <pc:docMk/>
            <pc:sldMk cId="3051980958" sldId="487"/>
            <ac:inkMk id="14" creationId="{571FDA4D-A3DD-0F46-A52B-5BCCF0AA8759}"/>
          </ac:inkMkLst>
        </pc:inkChg>
        <pc:inkChg chg="add">
          <ac:chgData name="pavlos protopapas" userId="74894_tp_dropbox" providerId="OAuth2" clId="{9FDDBE9B-B937-EC41-A5EB-4D8DF32A1920}" dt="2020-06-21T18:51:20.272" v="119"/>
          <ac:inkMkLst>
            <pc:docMk/>
            <pc:sldMk cId="3051980958" sldId="487"/>
            <ac:inkMk id="15" creationId="{76AC185D-2AAB-ED4D-99E7-968777EE0D9C}"/>
          </ac:inkMkLst>
        </pc:inkChg>
        <pc:inkChg chg="add">
          <ac:chgData name="pavlos protopapas" userId="74894_tp_dropbox" providerId="OAuth2" clId="{9FDDBE9B-B937-EC41-A5EB-4D8DF32A1920}" dt="2020-06-21T18:51:20.734" v="120"/>
          <ac:inkMkLst>
            <pc:docMk/>
            <pc:sldMk cId="3051980958" sldId="487"/>
            <ac:inkMk id="16" creationId="{42B411A3-0927-0B4B-A902-894421EF4479}"/>
          </ac:inkMkLst>
        </pc:inkChg>
        <pc:inkChg chg="add">
          <ac:chgData name="pavlos protopapas" userId="74894_tp_dropbox" providerId="OAuth2" clId="{9FDDBE9B-B937-EC41-A5EB-4D8DF32A1920}" dt="2020-06-21T18:51:21.189" v="121"/>
          <ac:inkMkLst>
            <pc:docMk/>
            <pc:sldMk cId="3051980958" sldId="487"/>
            <ac:inkMk id="17" creationId="{2F5736B5-6888-B140-93A6-ED991D4A890A}"/>
          </ac:inkMkLst>
        </pc:inkChg>
        <pc:inkChg chg="add">
          <ac:chgData name="pavlos protopapas" userId="74894_tp_dropbox" providerId="OAuth2" clId="{9FDDBE9B-B937-EC41-A5EB-4D8DF32A1920}" dt="2020-06-21T18:51:21.444" v="122"/>
          <ac:inkMkLst>
            <pc:docMk/>
            <pc:sldMk cId="3051980958" sldId="487"/>
            <ac:inkMk id="18" creationId="{9DEB4498-6BEE-D048-8E71-2CDACAEC1BE8}"/>
          </ac:inkMkLst>
        </pc:inkChg>
        <pc:inkChg chg="add">
          <ac:chgData name="pavlos protopapas" userId="74894_tp_dropbox" providerId="OAuth2" clId="{9FDDBE9B-B937-EC41-A5EB-4D8DF32A1920}" dt="2020-06-21T18:51:21.787" v="123"/>
          <ac:inkMkLst>
            <pc:docMk/>
            <pc:sldMk cId="3051980958" sldId="487"/>
            <ac:inkMk id="19" creationId="{6345D0F6-31CD-DF4D-93D1-B3D301EE0DDD}"/>
          </ac:inkMkLst>
        </pc:inkChg>
        <pc:inkChg chg="add">
          <ac:chgData name="pavlos protopapas" userId="74894_tp_dropbox" providerId="OAuth2" clId="{9FDDBE9B-B937-EC41-A5EB-4D8DF32A1920}" dt="2020-06-21T18:51:22.341" v="124"/>
          <ac:inkMkLst>
            <pc:docMk/>
            <pc:sldMk cId="3051980958" sldId="487"/>
            <ac:inkMk id="20" creationId="{7783C12A-2563-D944-9BDC-C0BC9255B68A}"/>
          </ac:inkMkLst>
        </pc:inkChg>
        <pc:inkChg chg="add">
          <ac:chgData name="pavlos protopapas" userId="74894_tp_dropbox" providerId="OAuth2" clId="{9FDDBE9B-B937-EC41-A5EB-4D8DF32A1920}" dt="2020-06-21T18:51:22.695" v="125"/>
          <ac:inkMkLst>
            <pc:docMk/>
            <pc:sldMk cId="3051980958" sldId="487"/>
            <ac:inkMk id="21" creationId="{57465C2A-BCAC-EA40-8A4E-7030701B3246}"/>
          </ac:inkMkLst>
        </pc:inkChg>
        <pc:inkChg chg="add">
          <ac:chgData name="pavlos protopapas" userId="74894_tp_dropbox" providerId="OAuth2" clId="{9FDDBE9B-B937-EC41-A5EB-4D8DF32A1920}" dt="2020-06-21T18:51:23.038" v="126"/>
          <ac:inkMkLst>
            <pc:docMk/>
            <pc:sldMk cId="3051980958" sldId="487"/>
            <ac:inkMk id="22" creationId="{D380AE93-85D0-A441-8DA5-F53312F38E04}"/>
          </ac:inkMkLst>
        </pc:inkChg>
        <pc:inkChg chg="add">
          <ac:chgData name="pavlos protopapas" userId="74894_tp_dropbox" providerId="OAuth2" clId="{9FDDBE9B-B937-EC41-A5EB-4D8DF32A1920}" dt="2020-06-21T18:51:23.476" v="127"/>
          <ac:inkMkLst>
            <pc:docMk/>
            <pc:sldMk cId="3051980958" sldId="487"/>
            <ac:inkMk id="23" creationId="{70784F84-6EF2-344C-9CCA-666D21617497}"/>
          </ac:inkMkLst>
        </pc:inkChg>
        <pc:inkChg chg="add">
          <ac:chgData name="pavlos protopapas" userId="74894_tp_dropbox" providerId="OAuth2" clId="{9FDDBE9B-B937-EC41-A5EB-4D8DF32A1920}" dt="2020-06-21T18:51:25.493" v="128"/>
          <ac:inkMkLst>
            <pc:docMk/>
            <pc:sldMk cId="3051980958" sldId="487"/>
            <ac:inkMk id="24" creationId="{536CC9D4-FDF8-D54A-880C-75D6146EAE86}"/>
          </ac:inkMkLst>
        </pc:inkChg>
      </pc:sldChg>
      <pc:sldChg chg="addSp delSp">
        <pc:chgData name="pavlos protopapas" userId="74894_tp_dropbox" providerId="OAuth2" clId="{9FDDBE9B-B937-EC41-A5EB-4D8DF32A1920}" dt="2020-06-21T18:51:55.299" v="134"/>
        <pc:sldMkLst>
          <pc:docMk/>
          <pc:sldMk cId="735405380" sldId="490"/>
        </pc:sldMkLst>
        <pc:grpChg chg="add del">
          <ac:chgData name="pavlos protopapas" userId="74894_tp_dropbox" providerId="OAuth2" clId="{9FDDBE9B-B937-EC41-A5EB-4D8DF32A1920}" dt="2020-06-21T18:51:55.294" v="133"/>
          <ac:grpSpMkLst>
            <pc:docMk/>
            <pc:sldMk cId="735405380" sldId="490"/>
            <ac:grpSpMk id="7" creationId="{32D9360C-292F-C846-A4FE-7FD14AE1F806}"/>
          </ac:grpSpMkLst>
        </pc:grpChg>
        <pc:inkChg chg="add del topLvl">
          <ac:chgData name="pavlos protopapas" userId="74894_tp_dropbox" providerId="OAuth2" clId="{9FDDBE9B-B937-EC41-A5EB-4D8DF32A1920}" dt="2020-06-21T18:51:55.299" v="134"/>
          <ac:inkMkLst>
            <pc:docMk/>
            <pc:sldMk cId="735405380" sldId="490"/>
            <ac:inkMk id="5" creationId="{51403BD7-4A6E-D740-9E75-08A175A2CA6E}"/>
          </ac:inkMkLst>
        </pc:inkChg>
        <pc:inkChg chg="add del topLvl">
          <ac:chgData name="pavlos protopapas" userId="74894_tp_dropbox" providerId="OAuth2" clId="{9FDDBE9B-B937-EC41-A5EB-4D8DF32A1920}" dt="2020-06-21T18:51:55.294" v="133"/>
          <ac:inkMkLst>
            <pc:docMk/>
            <pc:sldMk cId="735405380" sldId="490"/>
            <ac:inkMk id="6" creationId="{F60B9BAE-3A30-5444-9396-68EFE87B061C}"/>
          </ac:inkMkLst>
        </pc:inkChg>
      </pc:sldChg>
      <pc:sldChg chg="addSp">
        <pc:chgData name="pavlos protopapas" userId="74894_tp_dropbox" providerId="OAuth2" clId="{9FDDBE9B-B937-EC41-A5EB-4D8DF32A1920}" dt="2020-06-21T18:52:12.804" v="146"/>
        <pc:sldMkLst>
          <pc:docMk/>
          <pc:sldMk cId="3971204713" sldId="491"/>
        </pc:sldMkLst>
        <pc:grpChg chg="add">
          <ac:chgData name="pavlos protopapas" userId="74894_tp_dropbox" providerId="OAuth2" clId="{9FDDBE9B-B937-EC41-A5EB-4D8DF32A1920}" dt="2020-06-21T18:52:12.804" v="146"/>
          <ac:grpSpMkLst>
            <pc:docMk/>
            <pc:sldMk cId="3971204713" sldId="491"/>
            <ac:grpSpMk id="16" creationId="{1D000EE0-3838-7A48-9290-F423E2AC93FE}"/>
          </ac:grpSpMkLst>
        </pc:grpChg>
        <pc:inkChg chg="add">
          <ac:chgData name="pavlos protopapas" userId="74894_tp_dropbox" providerId="OAuth2" clId="{9FDDBE9B-B937-EC41-A5EB-4D8DF32A1920}" dt="2020-06-21T18:52:07.128" v="135"/>
          <ac:inkMkLst>
            <pc:docMk/>
            <pc:sldMk cId="3971204713" sldId="491"/>
            <ac:inkMk id="5" creationId="{383C3FDE-C39A-1B44-AAEA-5F92B9842D30}"/>
          </ac:inkMkLst>
        </pc:inkChg>
        <pc:inkChg chg="add">
          <ac:chgData name="pavlos protopapas" userId="74894_tp_dropbox" providerId="OAuth2" clId="{9FDDBE9B-B937-EC41-A5EB-4D8DF32A1920}" dt="2020-06-21T18:52:07.274" v="136"/>
          <ac:inkMkLst>
            <pc:docMk/>
            <pc:sldMk cId="3971204713" sldId="491"/>
            <ac:inkMk id="6" creationId="{0FABFF60-D0FB-1447-9283-760A2573E5B0}"/>
          </ac:inkMkLst>
        </pc:inkChg>
        <pc:inkChg chg="add">
          <ac:chgData name="pavlos protopapas" userId="74894_tp_dropbox" providerId="OAuth2" clId="{9FDDBE9B-B937-EC41-A5EB-4D8DF32A1920}" dt="2020-06-21T18:52:07.869" v="137"/>
          <ac:inkMkLst>
            <pc:docMk/>
            <pc:sldMk cId="3971204713" sldId="491"/>
            <ac:inkMk id="7" creationId="{C2D4837D-F671-D949-A25A-EAE82810FE47}"/>
          </ac:inkMkLst>
        </pc:inkChg>
        <pc:inkChg chg="add">
          <ac:chgData name="pavlos protopapas" userId="74894_tp_dropbox" providerId="OAuth2" clId="{9FDDBE9B-B937-EC41-A5EB-4D8DF32A1920}" dt="2020-06-21T18:52:08.320" v="138"/>
          <ac:inkMkLst>
            <pc:docMk/>
            <pc:sldMk cId="3971204713" sldId="491"/>
            <ac:inkMk id="8" creationId="{FC453B10-7B12-EA48-B7EC-BDA2E830637A}"/>
          </ac:inkMkLst>
        </pc:inkChg>
        <pc:inkChg chg="add">
          <ac:chgData name="pavlos protopapas" userId="74894_tp_dropbox" providerId="OAuth2" clId="{9FDDBE9B-B937-EC41-A5EB-4D8DF32A1920}" dt="2020-06-21T18:52:08.925" v="139"/>
          <ac:inkMkLst>
            <pc:docMk/>
            <pc:sldMk cId="3971204713" sldId="491"/>
            <ac:inkMk id="9" creationId="{C8A0CFD5-972F-E44D-8361-8D326D5DBEDA}"/>
          </ac:inkMkLst>
        </pc:inkChg>
        <pc:inkChg chg="add">
          <ac:chgData name="pavlos protopapas" userId="74894_tp_dropbox" providerId="OAuth2" clId="{9FDDBE9B-B937-EC41-A5EB-4D8DF32A1920}" dt="2020-06-21T18:52:09.330" v="140"/>
          <ac:inkMkLst>
            <pc:docMk/>
            <pc:sldMk cId="3971204713" sldId="491"/>
            <ac:inkMk id="10" creationId="{48365323-31C0-E643-AAA2-0E8AD22B8992}"/>
          </ac:inkMkLst>
        </pc:inkChg>
        <pc:inkChg chg="add">
          <ac:chgData name="pavlos protopapas" userId="74894_tp_dropbox" providerId="OAuth2" clId="{9FDDBE9B-B937-EC41-A5EB-4D8DF32A1920}" dt="2020-06-21T18:52:09.527" v="141"/>
          <ac:inkMkLst>
            <pc:docMk/>
            <pc:sldMk cId="3971204713" sldId="491"/>
            <ac:inkMk id="11" creationId="{B7C75EBD-5D35-6241-A3A3-84B591E9FDAB}"/>
          </ac:inkMkLst>
        </pc:inkChg>
        <pc:inkChg chg="add">
          <ac:chgData name="pavlos protopapas" userId="74894_tp_dropbox" providerId="OAuth2" clId="{9FDDBE9B-B937-EC41-A5EB-4D8DF32A1920}" dt="2020-06-21T18:52:09.731" v="142"/>
          <ac:inkMkLst>
            <pc:docMk/>
            <pc:sldMk cId="3971204713" sldId="491"/>
            <ac:inkMk id="12" creationId="{3A5CEEC1-0919-8743-89FD-EBAB4C98FCEC}"/>
          </ac:inkMkLst>
        </pc:inkChg>
        <pc:inkChg chg="add">
          <ac:chgData name="pavlos protopapas" userId="74894_tp_dropbox" providerId="OAuth2" clId="{9FDDBE9B-B937-EC41-A5EB-4D8DF32A1920}" dt="2020-06-21T18:52:10.319" v="143"/>
          <ac:inkMkLst>
            <pc:docMk/>
            <pc:sldMk cId="3971204713" sldId="491"/>
            <ac:inkMk id="13" creationId="{F4095456-680C-DE47-9637-729171AFDF0A}"/>
          </ac:inkMkLst>
        </pc:inkChg>
        <pc:inkChg chg="add">
          <ac:chgData name="pavlos protopapas" userId="74894_tp_dropbox" providerId="OAuth2" clId="{9FDDBE9B-B937-EC41-A5EB-4D8DF32A1920}" dt="2020-06-21T18:52:10.684" v="144"/>
          <ac:inkMkLst>
            <pc:docMk/>
            <pc:sldMk cId="3971204713" sldId="491"/>
            <ac:inkMk id="14" creationId="{D67FD4DC-BB4D-A748-9CD4-BA9A33A7ECF7}"/>
          </ac:inkMkLst>
        </pc:inkChg>
        <pc:inkChg chg="add">
          <ac:chgData name="pavlos protopapas" userId="74894_tp_dropbox" providerId="OAuth2" clId="{9FDDBE9B-B937-EC41-A5EB-4D8DF32A1920}" dt="2020-06-21T18:52:11.865" v="145"/>
          <ac:inkMkLst>
            <pc:docMk/>
            <pc:sldMk cId="3971204713" sldId="491"/>
            <ac:inkMk id="15" creationId="{C46FA688-3DE0-4949-8DC7-8B61342DD633}"/>
          </ac:inkMkLst>
        </pc:inkChg>
      </pc:sldChg>
      <pc:sldChg chg="addSp">
        <pc:chgData name="pavlos protopapas" userId="74894_tp_dropbox" providerId="OAuth2" clId="{9FDDBE9B-B937-EC41-A5EB-4D8DF32A1920}" dt="2020-06-21T18:52:49.958" v="185"/>
        <pc:sldMkLst>
          <pc:docMk/>
          <pc:sldMk cId="382173888" sldId="493"/>
        </pc:sldMkLst>
        <pc:grpChg chg="add">
          <ac:chgData name="pavlos protopapas" userId="74894_tp_dropbox" providerId="OAuth2" clId="{9FDDBE9B-B937-EC41-A5EB-4D8DF32A1920}" dt="2020-06-21T18:52:49.958" v="185"/>
          <ac:grpSpMkLst>
            <pc:docMk/>
            <pc:sldMk cId="382173888" sldId="493"/>
            <ac:grpSpMk id="45" creationId="{B5907F2C-D690-404A-B2EB-5B4A770BE52A}"/>
          </ac:grpSpMkLst>
        </pc:grpChg>
        <pc:inkChg chg="add">
          <ac:chgData name="pavlos protopapas" userId="74894_tp_dropbox" providerId="OAuth2" clId="{9FDDBE9B-B937-EC41-A5EB-4D8DF32A1920}" dt="2020-06-21T18:52:36.678" v="147"/>
          <ac:inkMkLst>
            <pc:docMk/>
            <pc:sldMk cId="382173888" sldId="493"/>
            <ac:inkMk id="6" creationId="{9F652165-35C4-654A-B420-7E572E76AA4A}"/>
          </ac:inkMkLst>
        </pc:inkChg>
        <pc:inkChg chg="add">
          <ac:chgData name="pavlos protopapas" userId="74894_tp_dropbox" providerId="OAuth2" clId="{9FDDBE9B-B937-EC41-A5EB-4D8DF32A1920}" dt="2020-06-21T18:52:36.839" v="148"/>
          <ac:inkMkLst>
            <pc:docMk/>
            <pc:sldMk cId="382173888" sldId="493"/>
            <ac:inkMk id="7" creationId="{E0EE84A8-7D43-E746-A550-590132EFCE59}"/>
          </ac:inkMkLst>
        </pc:inkChg>
        <pc:inkChg chg="add">
          <ac:chgData name="pavlos protopapas" userId="74894_tp_dropbox" providerId="OAuth2" clId="{9FDDBE9B-B937-EC41-A5EB-4D8DF32A1920}" dt="2020-06-21T18:52:37.095" v="149"/>
          <ac:inkMkLst>
            <pc:docMk/>
            <pc:sldMk cId="382173888" sldId="493"/>
            <ac:inkMk id="8" creationId="{F66F8468-FF70-E747-B144-5FFD0AF927E5}"/>
          </ac:inkMkLst>
        </pc:inkChg>
        <pc:inkChg chg="add">
          <ac:chgData name="pavlos protopapas" userId="74894_tp_dropbox" providerId="OAuth2" clId="{9FDDBE9B-B937-EC41-A5EB-4D8DF32A1920}" dt="2020-06-21T18:52:37.407" v="150"/>
          <ac:inkMkLst>
            <pc:docMk/>
            <pc:sldMk cId="382173888" sldId="493"/>
            <ac:inkMk id="9" creationId="{F05DBA22-7929-2845-9045-3C773CE242CD}"/>
          </ac:inkMkLst>
        </pc:inkChg>
        <pc:inkChg chg="add">
          <ac:chgData name="pavlos protopapas" userId="74894_tp_dropbox" providerId="OAuth2" clId="{9FDDBE9B-B937-EC41-A5EB-4D8DF32A1920}" dt="2020-06-21T18:52:37.637" v="151"/>
          <ac:inkMkLst>
            <pc:docMk/>
            <pc:sldMk cId="382173888" sldId="493"/>
            <ac:inkMk id="11" creationId="{A210DF09-E03A-314F-9879-7DC982607B6C}"/>
          </ac:inkMkLst>
        </pc:inkChg>
        <pc:inkChg chg="add">
          <ac:chgData name="pavlos protopapas" userId="74894_tp_dropbox" providerId="OAuth2" clId="{9FDDBE9B-B937-EC41-A5EB-4D8DF32A1920}" dt="2020-06-21T18:52:37.970" v="152"/>
          <ac:inkMkLst>
            <pc:docMk/>
            <pc:sldMk cId="382173888" sldId="493"/>
            <ac:inkMk id="12" creationId="{380DDF6E-983F-9C41-AD64-F3F99FBA6F6E}"/>
          </ac:inkMkLst>
        </pc:inkChg>
        <pc:inkChg chg="add">
          <ac:chgData name="pavlos protopapas" userId="74894_tp_dropbox" providerId="OAuth2" clId="{9FDDBE9B-B937-EC41-A5EB-4D8DF32A1920}" dt="2020-06-21T18:52:38.332" v="153"/>
          <ac:inkMkLst>
            <pc:docMk/>
            <pc:sldMk cId="382173888" sldId="493"/>
            <ac:inkMk id="13" creationId="{49E50AC5-5372-434A-B4F2-1B4129D395BF}"/>
          </ac:inkMkLst>
        </pc:inkChg>
        <pc:inkChg chg="add">
          <ac:chgData name="pavlos protopapas" userId="74894_tp_dropbox" providerId="OAuth2" clId="{9FDDBE9B-B937-EC41-A5EB-4D8DF32A1920}" dt="2020-06-21T18:52:38.833" v="154"/>
          <ac:inkMkLst>
            <pc:docMk/>
            <pc:sldMk cId="382173888" sldId="493"/>
            <ac:inkMk id="14" creationId="{77DEF9B1-77D6-3D4C-A956-9DB69DBA29B5}"/>
          </ac:inkMkLst>
        </pc:inkChg>
        <pc:inkChg chg="add">
          <ac:chgData name="pavlos protopapas" userId="74894_tp_dropbox" providerId="OAuth2" clId="{9FDDBE9B-B937-EC41-A5EB-4D8DF32A1920}" dt="2020-06-21T18:52:39.288" v="155"/>
          <ac:inkMkLst>
            <pc:docMk/>
            <pc:sldMk cId="382173888" sldId="493"/>
            <ac:inkMk id="15" creationId="{EAE5FA4F-DC5E-6349-8188-E9601E368386}"/>
          </ac:inkMkLst>
        </pc:inkChg>
        <pc:inkChg chg="add">
          <ac:chgData name="pavlos protopapas" userId="74894_tp_dropbox" providerId="OAuth2" clId="{9FDDBE9B-B937-EC41-A5EB-4D8DF32A1920}" dt="2020-06-21T18:52:39.462" v="156"/>
          <ac:inkMkLst>
            <pc:docMk/>
            <pc:sldMk cId="382173888" sldId="493"/>
            <ac:inkMk id="16" creationId="{4A8884FF-7DD3-D84B-A8DD-6C579A74D9A6}"/>
          </ac:inkMkLst>
        </pc:inkChg>
        <pc:inkChg chg="add">
          <ac:chgData name="pavlos protopapas" userId="74894_tp_dropbox" providerId="OAuth2" clId="{9FDDBE9B-B937-EC41-A5EB-4D8DF32A1920}" dt="2020-06-21T18:52:39.683" v="157"/>
          <ac:inkMkLst>
            <pc:docMk/>
            <pc:sldMk cId="382173888" sldId="493"/>
            <ac:inkMk id="17" creationId="{01A25E0D-0117-074C-AC0D-5126B4E226FF}"/>
          </ac:inkMkLst>
        </pc:inkChg>
        <pc:inkChg chg="add">
          <ac:chgData name="pavlos protopapas" userId="74894_tp_dropbox" providerId="OAuth2" clId="{9FDDBE9B-B937-EC41-A5EB-4D8DF32A1920}" dt="2020-06-21T18:52:39.913" v="158"/>
          <ac:inkMkLst>
            <pc:docMk/>
            <pc:sldMk cId="382173888" sldId="493"/>
            <ac:inkMk id="18" creationId="{AB0CC11A-D703-6944-A732-C637FD3DF739}"/>
          </ac:inkMkLst>
        </pc:inkChg>
        <pc:inkChg chg="add">
          <ac:chgData name="pavlos protopapas" userId="74894_tp_dropbox" providerId="OAuth2" clId="{9FDDBE9B-B937-EC41-A5EB-4D8DF32A1920}" dt="2020-06-21T18:52:40.283" v="159"/>
          <ac:inkMkLst>
            <pc:docMk/>
            <pc:sldMk cId="382173888" sldId="493"/>
            <ac:inkMk id="19" creationId="{31C57A2C-B1D9-094A-9B58-B0E3FBCE30E1}"/>
          </ac:inkMkLst>
        </pc:inkChg>
        <pc:inkChg chg="add">
          <ac:chgData name="pavlos protopapas" userId="74894_tp_dropbox" providerId="OAuth2" clId="{9FDDBE9B-B937-EC41-A5EB-4D8DF32A1920}" dt="2020-06-21T18:52:40.521" v="160"/>
          <ac:inkMkLst>
            <pc:docMk/>
            <pc:sldMk cId="382173888" sldId="493"/>
            <ac:inkMk id="20" creationId="{6BF148BA-0E0C-8941-B366-C59307C4EFD6}"/>
          </ac:inkMkLst>
        </pc:inkChg>
        <pc:inkChg chg="add">
          <ac:chgData name="pavlos protopapas" userId="74894_tp_dropbox" providerId="OAuth2" clId="{9FDDBE9B-B937-EC41-A5EB-4D8DF32A1920}" dt="2020-06-21T18:52:40.758" v="161"/>
          <ac:inkMkLst>
            <pc:docMk/>
            <pc:sldMk cId="382173888" sldId="493"/>
            <ac:inkMk id="21" creationId="{F6AECA5E-ED65-4443-8679-E6B7EF5B1DB2}"/>
          </ac:inkMkLst>
        </pc:inkChg>
        <pc:inkChg chg="add">
          <ac:chgData name="pavlos protopapas" userId="74894_tp_dropbox" providerId="OAuth2" clId="{9FDDBE9B-B937-EC41-A5EB-4D8DF32A1920}" dt="2020-06-21T18:52:40.929" v="162"/>
          <ac:inkMkLst>
            <pc:docMk/>
            <pc:sldMk cId="382173888" sldId="493"/>
            <ac:inkMk id="22" creationId="{08068B53-FA2B-8348-80B5-437F287CB504}"/>
          </ac:inkMkLst>
        </pc:inkChg>
        <pc:inkChg chg="add">
          <ac:chgData name="pavlos protopapas" userId="74894_tp_dropbox" providerId="OAuth2" clId="{9FDDBE9B-B937-EC41-A5EB-4D8DF32A1920}" dt="2020-06-21T18:52:41.909" v="163"/>
          <ac:inkMkLst>
            <pc:docMk/>
            <pc:sldMk cId="382173888" sldId="493"/>
            <ac:inkMk id="23" creationId="{D67D6D73-85BD-7E46-AC50-351FF94BA3BF}"/>
          </ac:inkMkLst>
        </pc:inkChg>
        <pc:inkChg chg="add">
          <ac:chgData name="pavlos protopapas" userId="74894_tp_dropbox" providerId="OAuth2" clId="{9FDDBE9B-B937-EC41-A5EB-4D8DF32A1920}" dt="2020-06-21T18:52:42.289" v="164"/>
          <ac:inkMkLst>
            <pc:docMk/>
            <pc:sldMk cId="382173888" sldId="493"/>
            <ac:inkMk id="24" creationId="{07EDEE0B-E80B-8046-8A3D-DBEFECDB7869}"/>
          </ac:inkMkLst>
        </pc:inkChg>
        <pc:inkChg chg="add">
          <ac:chgData name="pavlos protopapas" userId="74894_tp_dropbox" providerId="OAuth2" clId="{9FDDBE9B-B937-EC41-A5EB-4D8DF32A1920}" dt="2020-06-21T18:52:42.630" v="165"/>
          <ac:inkMkLst>
            <pc:docMk/>
            <pc:sldMk cId="382173888" sldId="493"/>
            <ac:inkMk id="25" creationId="{2D2351A7-0601-FD45-A920-F74208DC370C}"/>
          </ac:inkMkLst>
        </pc:inkChg>
        <pc:inkChg chg="add">
          <ac:chgData name="pavlos protopapas" userId="74894_tp_dropbox" providerId="OAuth2" clId="{9FDDBE9B-B937-EC41-A5EB-4D8DF32A1920}" dt="2020-06-21T18:52:42.825" v="166"/>
          <ac:inkMkLst>
            <pc:docMk/>
            <pc:sldMk cId="382173888" sldId="493"/>
            <ac:inkMk id="26" creationId="{88ECC0B7-9274-2340-A8B9-53373B93CDE8}"/>
          </ac:inkMkLst>
        </pc:inkChg>
        <pc:inkChg chg="add">
          <ac:chgData name="pavlos protopapas" userId="74894_tp_dropbox" providerId="OAuth2" clId="{9FDDBE9B-B937-EC41-A5EB-4D8DF32A1920}" dt="2020-06-21T18:52:42.975" v="167"/>
          <ac:inkMkLst>
            <pc:docMk/>
            <pc:sldMk cId="382173888" sldId="493"/>
            <ac:inkMk id="27" creationId="{E2EB6B6D-CD3D-9046-B209-45D293B08231}"/>
          </ac:inkMkLst>
        </pc:inkChg>
        <pc:inkChg chg="add">
          <ac:chgData name="pavlos protopapas" userId="74894_tp_dropbox" providerId="OAuth2" clId="{9FDDBE9B-B937-EC41-A5EB-4D8DF32A1920}" dt="2020-06-21T18:52:43.176" v="168"/>
          <ac:inkMkLst>
            <pc:docMk/>
            <pc:sldMk cId="382173888" sldId="493"/>
            <ac:inkMk id="28" creationId="{CF8B68E9-7D89-234F-84E6-918B2DEF1B52}"/>
          </ac:inkMkLst>
        </pc:inkChg>
        <pc:inkChg chg="add">
          <ac:chgData name="pavlos protopapas" userId="74894_tp_dropbox" providerId="OAuth2" clId="{9FDDBE9B-B937-EC41-A5EB-4D8DF32A1920}" dt="2020-06-21T18:52:43.414" v="169"/>
          <ac:inkMkLst>
            <pc:docMk/>
            <pc:sldMk cId="382173888" sldId="493"/>
            <ac:inkMk id="29" creationId="{B09AEF90-C003-5D4D-BF9C-52021025C36E}"/>
          </ac:inkMkLst>
        </pc:inkChg>
        <pc:inkChg chg="add">
          <ac:chgData name="pavlos protopapas" userId="74894_tp_dropbox" providerId="OAuth2" clId="{9FDDBE9B-B937-EC41-A5EB-4D8DF32A1920}" dt="2020-06-21T18:52:43.831" v="170"/>
          <ac:inkMkLst>
            <pc:docMk/>
            <pc:sldMk cId="382173888" sldId="493"/>
            <ac:inkMk id="30" creationId="{9AE6075D-F97B-C840-8A52-E43072650FC0}"/>
          </ac:inkMkLst>
        </pc:inkChg>
        <pc:inkChg chg="add">
          <ac:chgData name="pavlos protopapas" userId="74894_tp_dropbox" providerId="OAuth2" clId="{9FDDBE9B-B937-EC41-A5EB-4D8DF32A1920}" dt="2020-06-21T18:52:44.127" v="171"/>
          <ac:inkMkLst>
            <pc:docMk/>
            <pc:sldMk cId="382173888" sldId="493"/>
            <ac:inkMk id="31" creationId="{341484FA-434F-DF4D-8A9F-DE74DA051927}"/>
          </ac:inkMkLst>
        </pc:inkChg>
        <pc:inkChg chg="add">
          <ac:chgData name="pavlos protopapas" userId="74894_tp_dropbox" providerId="OAuth2" clId="{9FDDBE9B-B937-EC41-A5EB-4D8DF32A1920}" dt="2020-06-21T18:52:44.356" v="172"/>
          <ac:inkMkLst>
            <pc:docMk/>
            <pc:sldMk cId="382173888" sldId="493"/>
            <ac:inkMk id="32" creationId="{82C952A4-3121-1942-9E5C-2A0EBD9CBC95}"/>
          </ac:inkMkLst>
        </pc:inkChg>
        <pc:inkChg chg="add">
          <ac:chgData name="pavlos protopapas" userId="74894_tp_dropbox" providerId="OAuth2" clId="{9FDDBE9B-B937-EC41-A5EB-4D8DF32A1920}" dt="2020-06-21T18:52:44.626" v="173"/>
          <ac:inkMkLst>
            <pc:docMk/>
            <pc:sldMk cId="382173888" sldId="493"/>
            <ac:inkMk id="33" creationId="{31883331-BBDB-D243-92F9-F5C24D55DEBA}"/>
          </ac:inkMkLst>
        </pc:inkChg>
        <pc:inkChg chg="add">
          <ac:chgData name="pavlos protopapas" userId="74894_tp_dropbox" providerId="OAuth2" clId="{9FDDBE9B-B937-EC41-A5EB-4D8DF32A1920}" dt="2020-06-21T18:52:44.822" v="174"/>
          <ac:inkMkLst>
            <pc:docMk/>
            <pc:sldMk cId="382173888" sldId="493"/>
            <ac:inkMk id="34" creationId="{E0382BD2-1E42-0E41-B6FC-77D9D802011D}"/>
          </ac:inkMkLst>
        </pc:inkChg>
        <pc:inkChg chg="add">
          <ac:chgData name="pavlos protopapas" userId="74894_tp_dropbox" providerId="OAuth2" clId="{9FDDBE9B-B937-EC41-A5EB-4D8DF32A1920}" dt="2020-06-21T18:52:45.848" v="175"/>
          <ac:inkMkLst>
            <pc:docMk/>
            <pc:sldMk cId="382173888" sldId="493"/>
            <ac:inkMk id="35" creationId="{26B488A0-1623-A24E-95F4-BA470E5B20C0}"/>
          </ac:inkMkLst>
        </pc:inkChg>
        <pc:inkChg chg="add">
          <ac:chgData name="pavlos protopapas" userId="74894_tp_dropbox" providerId="OAuth2" clId="{9FDDBE9B-B937-EC41-A5EB-4D8DF32A1920}" dt="2020-06-21T18:52:46.035" v="176"/>
          <ac:inkMkLst>
            <pc:docMk/>
            <pc:sldMk cId="382173888" sldId="493"/>
            <ac:inkMk id="36" creationId="{4AF92544-167F-7847-A291-3F72C6ABD3C6}"/>
          </ac:inkMkLst>
        </pc:inkChg>
        <pc:inkChg chg="add">
          <ac:chgData name="pavlos protopapas" userId="74894_tp_dropbox" providerId="OAuth2" clId="{9FDDBE9B-B937-EC41-A5EB-4D8DF32A1920}" dt="2020-06-21T18:52:46.490" v="177"/>
          <ac:inkMkLst>
            <pc:docMk/>
            <pc:sldMk cId="382173888" sldId="493"/>
            <ac:inkMk id="37" creationId="{7023F3EC-4096-8D4C-A3D9-25D319DDFB88}"/>
          </ac:inkMkLst>
        </pc:inkChg>
        <pc:inkChg chg="add">
          <ac:chgData name="pavlos protopapas" userId="74894_tp_dropbox" providerId="OAuth2" clId="{9FDDBE9B-B937-EC41-A5EB-4D8DF32A1920}" dt="2020-06-21T18:52:46.656" v="178"/>
          <ac:inkMkLst>
            <pc:docMk/>
            <pc:sldMk cId="382173888" sldId="493"/>
            <ac:inkMk id="38" creationId="{717769E4-E960-1749-A883-2712DE18AED5}"/>
          </ac:inkMkLst>
        </pc:inkChg>
        <pc:inkChg chg="add">
          <ac:chgData name="pavlos protopapas" userId="74894_tp_dropbox" providerId="OAuth2" clId="{9FDDBE9B-B937-EC41-A5EB-4D8DF32A1920}" dt="2020-06-21T18:52:47.006" v="179"/>
          <ac:inkMkLst>
            <pc:docMk/>
            <pc:sldMk cId="382173888" sldId="493"/>
            <ac:inkMk id="39" creationId="{A6F2AAED-4F2D-074D-A96A-7361EA2199A7}"/>
          </ac:inkMkLst>
        </pc:inkChg>
        <pc:inkChg chg="add">
          <ac:chgData name="pavlos protopapas" userId="74894_tp_dropbox" providerId="OAuth2" clId="{9FDDBE9B-B937-EC41-A5EB-4D8DF32A1920}" dt="2020-06-21T18:52:47.201" v="180"/>
          <ac:inkMkLst>
            <pc:docMk/>
            <pc:sldMk cId="382173888" sldId="493"/>
            <ac:inkMk id="40" creationId="{E88328C4-70D3-B447-96ED-46C642066C82}"/>
          </ac:inkMkLst>
        </pc:inkChg>
        <pc:inkChg chg="add">
          <ac:chgData name="pavlos protopapas" userId="74894_tp_dropbox" providerId="OAuth2" clId="{9FDDBE9B-B937-EC41-A5EB-4D8DF32A1920}" dt="2020-06-21T18:52:47.556" v="181"/>
          <ac:inkMkLst>
            <pc:docMk/>
            <pc:sldMk cId="382173888" sldId="493"/>
            <ac:inkMk id="41" creationId="{2ADBF846-75B8-D340-972B-06DD356041DC}"/>
          </ac:inkMkLst>
        </pc:inkChg>
        <pc:inkChg chg="add">
          <ac:chgData name="pavlos protopapas" userId="74894_tp_dropbox" providerId="OAuth2" clId="{9FDDBE9B-B937-EC41-A5EB-4D8DF32A1920}" dt="2020-06-21T18:52:47.982" v="182"/>
          <ac:inkMkLst>
            <pc:docMk/>
            <pc:sldMk cId="382173888" sldId="493"/>
            <ac:inkMk id="42" creationId="{B1905F7F-3177-F444-94A1-17D7188E9243}"/>
          </ac:inkMkLst>
        </pc:inkChg>
        <pc:inkChg chg="add">
          <ac:chgData name="pavlos protopapas" userId="74894_tp_dropbox" providerId="OAuth2" clId="{9FDDBE9B-B937-EC41-A5EB-4D8DF32A1920}" dt="2020-06-21T18:52:48.223" v="183"/>
          <ac:inkMkLst>
            <pc:docMk/>
            <pc:sldMk cId="382173888" sldId="493"/>
            <ac:inkMk id="43" creationId="{97057EFC-5BCA-AA42-A390-277083F48439}"/>
          </ac:inkMkLst>
        </pc:inkChg>
        <pc:inkChg chg="add">
          <ac:chgData name="pavlos protopapas" userId="74894_tp_dropbox" providerId="OAuth2" clId="{9FDDBE9B-B937-EC41-A5EB-4D8DF32A1920}" dt="2020-06-21T18:52:49.073" v="184"/>
          <ac:inkMkLst>
            <pc:docMk/>
            <pc:sldMk cId="382173888" sldId="493"/>
            <ac:inkMk id="44" creationId="{3704F8BB-837E-CA4F-858F-164B4F67CDF5}"/>
          </ac:inkMkLst>
        </pc:inkChg>
      </pc:sldChg>
      <pc:sldChg chg="addSp">
        <pc:chgData name="pavlos protopapas" userId="74894_tp_dropbox" providerId="OAuth2" clId="{9FDDBE9B-B937-EC41-A5EB-4D8DF32A1920}" dt="2020-06-21T18:52:59.551" v="194"/>
        <pc:sldMkLst>
          <pc:docMk/>
          <pc:sldMk cId="3581553462" sldId="494"/>
        </pc:sldMkLst>
        <pc:grpChg chg="add">
          <ac:chgData name="pavlos protopapas" userId="74894_tp_dropbox" providerId="OAuth2" clId="{9FDDBE9B-B937-EC41-A5EB-4D8DF32A1920}" dt="2020-06-21T18:52:59.551" v="194"/>
          <ac:grpSpMkLst>
            <pc:docMk/>
            <pc:sldMk cId="3581553462" sldId="494"/>
            <ac:grpSpMk id="18" creationId="{FB8B1692-5554-8A40-A97F-FA212A6FF2B7}"/>
          </ac:grpSpMkLst>
        </pc:grpChg>
        <pc:inkChg chg="add">
          <ac:chgData name="pavlos protopapas" userId="74894_tp_dropbox" providerId="OAuth2" clId="{9FDDBE9B-B937-EC41-A5EB-4D8DF32A1920}" dt="2020-06-21T18:52:55.388" v="186"/>
          <ac:inkMkLst>
            <pc:docMk/>
            <pc:sldMk cId="3581553462" sldId="494"/>
            <ac:inkMk id="3" creationId="{E411BD89-90C0-794D-B2BA-5C8B8C0C493A}"/>
          </ac:inkMkLst>
        </pc:inkChg>
        <pc:inkChg chg="add">
          <ac:chgData name="pavlos protopapas" userId="74894_tp_dropbox" providerId="OAuth2" clId="{9FDDBE9B-B937-EC41-A5EB-4D8DF32A1920}" dt="2020-06-21T18:52:55.910" v="187"/>
          <ac:inkMkLst>
            <pc:docMk/>
            <pc:sldMk cId="3581553462" sldId="494"/>
            <ac:inkMk id="5" creationId="{68E72506-FE22-2346-B1FC-AE18F6F72AB8}"/>
          </ac:inkMkLst>
        </pc:inkChg>
        <pc:inkChg chg="add">
          <ac:chgData name="pavlos protopapas" userId="74894_tp_dropbox" providerId="OAuth2" clId="{9FDDBE9B-B937-EC41-A5EB-4D8DF32A1920}" dt="2020-06-21T18:52:56.297" v="188"/>
          <ac:inkMkLst>
            <pc:docMk/>
            <pc:sldMk cId="3581553462" sldId="494"/>
            <ac:inkMk id="6" creationId="{3606058B-4431-124A-97AF-07AAA1AD5868}"/>
          </ac:inkMkLst>
        </pc:inkChg>
        <pc:inkChg chg="add">
          <ac:chgData name="pavlos protopapas" userId="74894_tp_dropbox" providerId="OAuth2" clId="{9FDDBE9B-B937-EC41-A5EB-4D8DF32A1920}" dt="2020-06-21T18:52:56.722" v="189"/>
          <ac:inkMkLst>
            <pc:docMk/>
            <pc:sldMk cId="3581553462" sldId="494"/>
            <ac:inkMk id="7" creationId="{9DB0BFC6-841F-F847-8F0E-7BD28C9AF7B6}"/>
          </ac:inkMkLst>
        </pc:inkChg>
        <pc:inkChg chg="add">
          <ac:chgData name="pavlos protopapas" userId="74894_tp_dropbox" providerId="OAuth2" clId="{9FDDBE9B-B937-EC41-A5EB-4D8DF32A1920}" dt="2020-06-21T18:52:57.045" v="190"/>
          <ac:inkMkLst>
            <pc:docMk/>
            <pc:sldMk cId="3581553462" sldId="494"/>
            <ac:inkMk id="14" creationId="{8804FEC0-0447-7D4A-B442-66FA634FF37A}"/>
          </ac:inkMkLst>
        </pc:inkChg>
        <pc:inkChg chg="add">
          <ac:chgData name="pavlos protopapas" userId="74894_tp_dropbox" providerId="OAuth2" clId="{9FDDBE9B-B937-EC41-A5EB-4D8DF32A1920}" dt="2020-06-21T18:52:57.278" v="191"/>
          <ac:inkMkLst>
            <pc:docMk/>
            <pc:sldMk cId="3581553462" sldId="494"/>
            <ac:inkMk id="15" creationId="{92896749-1F46-1245-B52F-0AFB3CD5CF3B}"/>
          </ac:inkMkLst>
        </pc:inkChg>
        <pc:inkChg chg="add">
          <ac:chgData name="pavlos protopapas" userId="74894_tp_dropbox" providerId="OAuth2" clId="{9FDDBE9B-B937-EC41-A5EB-4D8DF32A1920}" dt="2020-06-21T18:52:57.849" v="192"/>
          <ac:inkMkLst>
            <pc:docMk/>
            <pc:sldMk cId="3581553462" sldId="494"/>
            <ac:inkMk id="16" creationId="{BFAD672E-FB36-A44D-85A7-93C049D6B0D9}"/>
          </ac:inkMkLst>
        </pc:inkChg>
        <pc:inkChg chg="add">
          <ac:chgData name="pavlos protopapas" userId="74894_tp_dropbox" providerId="OAuth2" clId="{9FDDBE9B-B937-EC41-A5EB-4D8DF32A1920}" dt="2020-06-21T18:52:58.850" v="193"/>
          <ac:inkMkLst>
            <pc:docMk/>
            <pc:sldMk cId="3581553462" sldId="494"/>
            <ac:inkMk id="17" creationId="{0EDBFFF2-B27A-F34C-9B42-DF6A32BC4475}"/>
          </ac:inkMkLst>
        </pc:inkChg>
      </pc:sldChg>
      <pc:sldChg chg="addSp">
        <pc:chgData name="pavlos protopapas" userId="74894_tp_dropbox" providerId="OAuth2" clId="{9FDDBE9B-B937-EC41-A5EB-4D8DF32A1920}" dt="2020-06-21T18:48:53.817" v="56"/>
        <pc:sldMkLst>
          <pc:docMk/>
          <pc:sldMk cId="1471509711" sldId="503"/>
        </pc:sldMkLst>
        <pc:grpChg chg="add">
          <ac:chgData name="pavlos protopapas" userId="74894_tp_dropbox" providerId="OAuth2" clId="{9FDDBE9B-B937-EC41-A5EB-4D8DF32A1920}" dt="2020-06-21T18:48:53.817" v="56"/>
          <ac:grpSpMkLst>
            <pc:docMk/>
            <pc:sldMk cId="1471509711" sldId="503"/>
            <ac:grpSpMk id="24" creationId="{F104BEDD-77AA-7745-BE3B-6DE57F9C454C}"/>
          </ac:grpSpMkLst>
        </pc:grpChg>
        <pc:inkChg chg="add">
          <ac:chgData name="pavlos protopapas" userId="74894_tp_dropbox" providerId="OAuth2" clId="{9FDDBE9B-B937-EC41-A5EB-4D8DF32A1920}" dt="2020-06-21T18:48:49.064" v="45"/>
          <ac:inkMkLst>
            <pc:docMk/>
            <pc:sldMk cId="1471509711" sldId="503"/>
            <ac:inkMk id="6" creationId="{7D404097-B43A-B34B-8F87-F89E12356954}"/>
          </ac:inkMkLst>
        </pc:inkChg>
        <pc:inkChg chg="add">
          <ac:chgData name="pavlos protopapas" userId="74894_tp_dropbox" providerId="OAuth2" clId="{9FDDBE9B-B937-EC41-A5EB-4D8DF32A1920}" dt="2020-06-21T18:48:49.440" v="46"/>
          <ac:inkMkLst>
            <pc:docMk/>
            <pc:sldMk cId="1471509711" sldId="503"/>
            <ac:inkMk id="10" creationId="{5E6F49B2-E4D0-B947-AF20-C9B030036234}"/>
          </ac:inkMkLst>
        </pc:inkChg>
        <pc:inkChg chg="add">
          <ac:chgData name="pavlos protopapas" userId="74894_tp_dropbox" providerId="OAuth2" clId="{9FDDBE9B-B937-EC41-A5EB-4D8DF32A1920}" dt="2020-06-21T18:48:49.743" v="47"/>
          <ac:inkMkLst>
            <pc:docMk/>
            <pc:sldMk cId="1471509711" sldId="503"/>
            <ac:inkMk id="13" creationId="{FFFB3A14-DED5-8A4C-AAA2-5A0E4C94346C}"/>
          </ac:inkMkLst>
        </pc:inkChg>
        <pc:inkChg chg="add">
          <ac:chgData name="pavlos protopapas" userId="74894_tp_dropbox" providerId="OAuth2" clId="{9FDDBE9B-B937-EC41-A5EB-4D8DF32A1920}" dt="2020-06-21T18:48:50.160" v="48"/>
          <ac:inkMkLst>
            <pc:docMk/>
            <pc:sldMk cId="1471509711" sldId="503"/>
            <ac:inkMk id="15" creationId="{40972E2F-BF47-6B47-B8FE-A0AB7F3E51D8}"/>
          </ac:inkMkLst>
        </pc:inkChg>
        <pc:inkChg chg="add">
          <ac:chgData name="pavlos protopapas" userId="74894_tp_dropbox" providerId="OAuth2" clId="{9FDDBE9B-B937-EC41-A5EB-4D8DF32A1920}" dt="2020-06-21T18:48:50.510" v="49"/>
          <ac:inkMkLst>
            <pc:docMk/>
            <pc:sldMk cId="1471509711" sldId="503"/>
            <ac:inkMk id="17" creationId="{9C73CBD4-4299-4E4B-9E42-6FD4A0447E60}"/>
          </ac:inkMkLst>
        </pc:inkChg>
        <pc:inkChg chg="add">
          <ac:chgData name="pavlos protopapas" userId="74894_tp_dropbox" providerId="OAuth2" clId="{9FDDBE9B-B937-EC41-A5EB-4D8DF32A1920}" dt="2020-06-21T18:48:51.283" v="50"/>
          <ac:inkMkLst>
            <pc:docMk/>
            <pc:sldMk cId="1471509711" sldId="503"/>
            <ac:inkMk id="18" creationId="{6AD84C0F-F8AC-CF4C-BF70-3CC7651CB705}"/>
          </ac:inkMkLst>
        </pc:inkChg>
        <pc:inkChg chg="add">
          <ac:chgData name="pavlos protopapas" userId="74894_tp_dropbox" providerId="OAuth2" clId="{9FDDBE9B-B937-EC41-A5EB-4D8DF32A1920}" dt="2020-06-21T18:48:51.562" v="51"/>
          <ac:inkMkLst>
            <pc:docMk/>
            <pc:sldMk cId="1471509711" sldId="503"/>
            <ac:inkMk id="19" creationId="{DDB17B55-F791-7B40-8FB8-21E99C41D1B9}"/>
          </ac:inkMkLst>
        </pc:inkChg>
        <pc:inkChg chg="add">
          <ac:chgData name="pavlos protopapas" userId="74894_tp_dropbox" providerId="OAuth2" clId="{9FDDBE9B-B937-EC41-A5EB-4D8DF32A1920}" dt="2020-06-21T18:48:52.161" v="52"/>
          <ac:inkMkLst>
            <pc:docMk/>
            <pc:sldMk cId="1471509711" sldId="503"/>
            <ac:inkMk id="20" creationId="{90E720CE-4F35-8C42-829B-669506506EF2}"/>
          </ac:inkMkLst>
        </pc:inkChg>
        <pc:inkChg chg="add">
          <ac:chgData name="pavlos protopapas" userId="74894_tp_dropbox" providerId="OAuth2" clId="{9FDDBE9B-B937-EC41-A5EB-4D8DF32A1920}" dt="2020-06-21T18:48:52.370" v="53"/>
          <ac:inkMkLst>
            <pc:docMk/>
            <pc:sldMk cId="1471509711" sldId="503"/>
            <ac:inkMk id="21" creationId="{7E910397-C964-9A43-975F-C76AB31ECFFD}"/>
          </ac:inkMkLst>
        </pc:inkChg>
        <pc:inkChg chg="add">
          <ac:chgData name="pavlos protopapas" userId="74894_tp_dropbox" providerId="OAuth2" clId="{9FDDBE9B-B937-EC41-A5EB-4D8DF32A1920}" dt="2020-06-21T18:48:52.537" v="54"/>
          <ac:inkMkLst>
            <pc:docMk/>
            <pc:sldMk cId="1471509711" sldId="503"/>
            <ac:inkMk id="22" creationId="{2831BF9D-E188-A34F-9692-BC5C37F34429}"/>
          </ac:inkMkLst>
        </pc:inkChg>
        <pc:inkChg chg="add">
          <ac:chgData name="pavlos protopapas" userId="74894_tp_dropbox" providerId="OAuth2" clId="{9FDDBE9B-B937-EC41-A5EB-4D8DF32A1920}" dt="2020-06-21T18:48:52.984" v="55"/>
          <ac:inkMkLst>
            <pc:docMk/>
            <pc:sldMk cId="1471509711" sldId="503"/>
            <ac:inkMk id="23" creationId="{AC4170A8-E91C-A84C-A661-731527C36CCA}"/>
          </ac:inkMkLst>
        </pc:inkChg>
      </pc:sldChg>
      <pc:sldChg chg="addSp">
        <pc:chgData name="pavlos protopapas" userId="74894_tp_dropbox" providerId="OAuth2" clId="{9FDDBE9B-B937-EC41-A5EB-4D8DF32A1920}" dt="2020-06-21T18:49:30.292" v="63"/>
        <pc:sldMkLst>
          <pc:docMk/>
          <pc:sldMk cId="3070718624" sldId="505"/>
        </pc:sldMkLst>
        <pc:grpChg chg="add">
          <ac:chgData name="pavlos protopapas" userId="74894_tp_dropbox" providerId="OAuth2" clId="{9FDDBE9B-B937-EC41-A5EB-4D8DF32A1920}" dt="2020-06-21T18:49:30.292" v="63"/>
          <ac:grpSpMkLst>
            <pc:docMk/>
            <pc:sldMk cId="3070718624" sldId="505"/>
            <ac:grpSpMk id="16" creationId="{3CEA74C5-96E6-CA42-947C-74CE1752D79C}"/>
          </ac:grpSpMkLst>
        </pc:grpChg>
        <pc:grpChg chg="add">
          <ac:chgData name="pavlos protopapas" userId="74894_tp_dropbox" providerId="OAuth2" clId="{9FDDBE9B-B937-EC41-A5EB-4D8DF32A1920}" dt="2020-06-21T18:49:30.292" v="63"/>
          <ac:grpSpMkLst>
            <pc:docMk/>
            <pc:sldMk cId="3070718624" sldId="505"/>
            <ac:grpSpMk id="17" creationId="{AD7CB30C-5D44-2848-A8E8-D80C4ECC4D6F}"/>
          </ac:grpSpMkLst>
        </pc:grpChg>
        <pc:inkChg chg="add">
          <ac:chgData name="pavlos protopapas" userId="74894_tp_dropbox" providerId="OAuth2" clId="{9FDDBE9B-B937-EC41-A5EB-4D8DF32A1920}" dt="2020-06-21T18:49:26.555" v="57"/>
          <ac:inkMkLst>
            <pc:docMk/>
            <pc:sldMk cId="3070718624" sldId="505"/>
            <ac:inkMk id="9" creationId="{77F4117D-6EB4-3C49-A0B3-C6F44FA22AC3}"/>
          </ac:inkMkLst>
        </pc:inkChg>
        <pc:inkChg chg="add">
          <ac:chgData name="pavlos protopapas" userId="74894_tp_dropbox" providerId="OAuth2" clId="{9FDDBE9B-B937-EC41-A5EB-4D8DF32A1920}" dt="2020-06-21T18:49:26.997" v="58"/>
          <ac:inkMkLst>
            <pc:docMk/>
            <pc:sldMk cId="3070718624" sldId="505"/>
            <ac:inkMk id="10" creationId="{9D37CFC3-19AE-704E-A772-FB472D8C1007}"/>
          </ac:inkMkLst>
        </pc:inkChg>
        <pc:inkChg chg="add">
          <ac:chgData name="pavlos protopapas" userId="74894_tp_dropbox" providerId="OAuth2" clId="{9FDDBE9B-B937-EC41-A5EB-4D8DF32A1920}" dt="2020-06-21T18:49:27.542" v="59"/>
          <ac:inkMkLst>
            <pc:docMk/>
            <pc:sldMk cId="3070718624" sldId="505"/>
            <ac:inkMk id="11" creationId="{D4577A6C-57CD-A54B-A05A-1911577DB0E9}"/>
          </ac:inkMkLst>
        </pc:inkChg>
        <pc:inkChg chg="add">
          <ac:chgData name="pavlos protopapas" userId="74894_tp_dropbox" providerId="OAuth2" clId="{9FDDBE9B-B937-EC41-A5EB-4D8DF32A1920}" dt="2020-06-21T18:49:28.430" v="60"/>
          <ac:inkMkLst>
            <pc:docMk/>
            <pc:sldMk cId="3070718624" sldId="505"/>
            <ac:inkMk id="13" creationId="{CF656AD2-590B-664A-BACC-E0C86EFF4F7C}"/>
          </ac:inkMkLst>
        </pc:inkChg>
        <pc:inkChg chg="add">
          <ac:chgData name="pavlos protopapas" userId="74894_tp_dropbox" providerId="OAuth2" clId="{9FDDBE9B-B937-EC41-A5EB-4D8DF32A1920}" dt="2020-06-21T18:49:28.727" v="61"/>
          <ac:inkMkLst>
            <pc:docMk/>
            <pc:sldMk cId="3070718624" sldId="505"/>
            <ac:inkMk id="14" creationId="{7DEC42E8-12EE-9543-8E6A-4370C934A940}"/>
          </ac:inkMkLst>
        </pc:inkChg>
        <pc:inkChg chg="add">
          <ac:chgData name="pavlos protopapas" userId="74894_tp_dropbox" providerId="OAuth2" clId="{9FDDBE9B-B937-EC41-A5EB-4D8DF32A1920}" dt="2020-06-21T18:49:29.272" v="62"/>
          <ac:inkMkLst>
            <pc:docMk/>
            <pc:sldMk cId="3070718624" sldId="505"/>
            <ac:inkMk id="15" creationId="{A7839F05-A86B-254A-AF07-E98F9FC88569}"/>
          </ac:inkMkLst>
        </pc:inkChg>
      </pc:sldChg>
      <pc:sldChg chg="addSp">
        <pc:chgData name="pavlos protopapas" userId="74894_tp_dropbox" providerId="OAuth2" clId="{9FDDBE9B-B937-EC41-A5EB-4D8DF32A1920}" dt="2020-06-21T18:50:57.440" v="111"/>
        <pc:sldMkLst>
          <pc:docMk/>
          <pc:sldMk cId="3779653806" sldId="564"/>
        </pc:sldMkLst>
        <pc:inkChg chg="add">
          <ac:chgData name="pavlos protopapas" userId="74894_tp_dropbox" providerId="OAuth2" clId="{9FDDBE9B-B937-EC41-A5EB-4D8DF32A1920}" dt="2020-06-21T18:50:57.440" v="111"/>
          <ac:inkMkLst>
            <pc:docMk/>
            <pc:sldMk cId="3779653806" sldId="564"/>
            <ac:inkMk id="5" creationId="{242560AC-18AF-6148-9EB4-6900E6A7E5CC}"/>
          </ac:inkMkLst>
        </pc:inkChg>
      </pc:sldChg>
    </pc:docChg>
  </pc:docChgLst>
</pc:chgInfo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7728AC-4B4F-4348-A192-856689668E8F}" type="datetimeFigureOut">
              <a:rPr lang="en-US" smtClean="0"/>
              <a:t>11/12/20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F51C37-763A-A544-96C6-A43233B492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3686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51C37-763A-A544-96C6-A43233B4922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1259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694902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 sz="3400" b="0" i="0" baseline="0">
                <a:solidFill>
                  <a:srgbClr val="464646"/>
                </a:solidFill>
                <a:latin typeface="Karla" charset="0"/>
                <a:ea typeface="Karla" charset="0"/>
                <a:cs typeface="Karla" charset="0"/>
              </a:defRPr>
            </a:lvl1pPr>
          </a:lstStyle>
          <a:p>
            <a:r>
              <a:rPr lang="en-US"/>
              <a:t>Lecture #: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082800" y="2958528"/>
            <a:ext cx="8026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Karla" charset="0"/>
                <a:ea typeface="Karla" charset="0"/>
                <a:cs typeface="Karla" charset="0"/>
              </a:rPr>
              <a:t>CS109A Introduction to Data Science</a:t>
            </a:r>
            <a:endParaRPr lang="en-US" sz="2400" b="0" i="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pPr algn="ctr"/>
            <a:r>
              <a:rPr 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 Protopapas,</a:t>
            </a:r>
            <a:r>
              <a:rPr lang="en-US" sz="2400" b="0" i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Kevin Rader and Chris Tanner</a:t>
            </a:r>
          </a:p>
        </p:txBody>
      </p:sp>
      <p:grpSp>
        <p:nvGrpSpPr>
          <p:cNvPr id="12" name="Group 11"/>
          <p:cNvGrpSpPr>
            <a:grpSpLocks noChangeAspect="1"/>
          </p:cNvGrpSpPr>
          <p:nvPr/>
        </p:nvGrpSpPr>
        <p:grpSpPr>
          <a:xfrm>
            <a:off x="4475134" y="4428549"/>
            <a:ext cx="3154320" cy="1764795"/>
            <a:chOff x="3383860" y="4092499"/>
            <a:chExt cx="1774304" cy="1102997"/>
          </a:xfrm>
        </p:grpSpPr>
        <p:pic>
          <p:nvPicPr>
            <p:cNvPr id="13" name="Picture 12" descr="iacs.png"/>
            <p:cNvPicPr>
              <a:picLocks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3860" y="4092501"/>
              <a:ext cx="874886" cy="1102995"/>
            </a:xfrm>
            <a:prstGeom prst="rect">
              <a:avLst/>
            </a:prstGeom>
          </p:spPr>
        </p:pic>
        <p:pic>
          <p:nvPicPr>
            <p:cNvPr id="14" name="Picture 13" descr="harvard.png"/>
            <p:cNvPicPr>
              <a:picLocks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3769" y="4092499"/>
              <a:ext cx="874395" cy="11029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795001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182" indent="0">
              <a:buNone/>
              <a:defRPr sz="2800"/>
            </a:lvl2pPr>
            <a:lvl3pPr marL="914364" indent="0">
              <a:buNone/>
              <a:defRPr sz="2400"/>
            </a:lvl3pPr>
            <a:lvl4pPr marL="1371545" indent="0">
              <a:buNone/>
              <a:defRPr sz="2000"/>
            </a:lvl4pPr>
            <a:lvl5pPr marL="1828727" indent="0">
              <a:buNone/>
              <a:defRPr sz="2000"/>
            </a:lvl5pPr>
            <a:lvl6pPr marL="2285909" indent="0">
              <a:buNone/>
              <a:defRPr sz="2000"/>
            </a:lvl6pPr>
            <a:lvl7pPr marL="2743091" indent="0">
              <a:buNone/>
              <a:defRPr sz="2000"/>
            </a:lvl7pPr>
            <a:lvl8pPr marL="3200272" indent="0">
              <a:buNone/>
              <a:defRPr sz="2000"/>
            </a:lvl8pPr>
            <a:lvl9pPr marL="3657454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82" indent="0">
              <a:buNone/>
              <a:defRPr sz="1200"/>
            </a:lvl2pPr>
            <a:lvl3pPr marL="914364" indent="0">
              <a:buNone/>
              <a:defRPr sz="1000"/>
            </a:lvl3pPr>
            <a:lvl4pPr marL="1371545" indent="0">
              <a:buNone/>
              <a:defRPr sz="900"/>
            </a:lvl4pPr>
            <a:lvl5pPr marL="1828727" indent="0">
              <a:buNone/>
              <a:defRPr sz="900"/>
            </a:lvl5pPr>
            <a:lvl6pPr marL="2285909" indent="0">
              <a:buNone/>
              <a:defRPr sz="900"/>
            </a:lvl6pPr>
            <a:lvl7pPr marL="2743091" indent="0">
              <a:buNone/>
              <a:defRPr sz="900"/>
            </a:lvl7pPr>
            <a:lvl8pPr marL="3200272" indent="0">
              <a:buNone/>
              <a:defRPr sz="900"/>
            </a:lvl8pPr>
            <a:lvl9pPr marL="3657454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564740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596482"/>
            <a:ext cx="10972800" cy="211114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301751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849358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Exercis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A22DB-FEE8-2E4A-8B65-7798D0AB4A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474792"/>
            <a:ext cx="10515600" cy="73713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URL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9D7E88B-573E-3C44-ABF1-1BB6D8E1B0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425817-4A14-AE4C-935C-34251C0CF1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322AAE-88F2-094B-BD24-7A4E24AB3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604A511-71A5-2540-97AC-AD30E2BB60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85F3A431-4B05-674F-A8FD-CD709642281C}"/>
              </a:ext>
            </a:extLst>
          </p:cNvPr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1" name="Picture 10" descr="iacs.png">
              <a:extLst>
                <a:ext uri="{FF2B5EF4-FFF2-40B4-BE49-F238E27FC236}">
                  <a16:creationId xmlns:a16="http://schemas.microsoft.com/office/drawing/2014/main" id="{863225A8-F6AD-6B4C-9FA2-E46AB25801A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2" name="Picture 11" descr="harvard.png">
              <a:extLst>
                <a:ext uri="{FF2B5EF4-FFF2-40B4-BE49-F238E27FC236}">
                  <a16:creationId xmlns:a16="http://schemas.microsoft.com/office/drawing/2014/main" id="{8BB7C2FA-7277-8D45-8C56-7C0C909DC8D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184111EF-7787-2847-9FA8-9EDB5CCB9E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4112" y="470660"/>
            <a:ext cx="3803776" cy="26891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5353DC9-6419-0C4D-92DA-7779587C1C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936C282B-2DC8-0C4D-A2BD-A7793C3F1C7D}"/>
              </a:ext>
            </a:extLst>
          </p:cNvPr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6" name="Picture 15" descr="iacs.png">
              <a:extLst>
                <a:ext uri="{FF2B5EF4-FFF2-40B4-BE49-F238E27FC236}">
                  <a16:creationId xmlns:a16="http://schemas.microsoft.com/office/drawing/2014/main" id="{359D76BA-4756-B543-AB2E-9711025A51C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7" name="Picture 16" descr="harvard.png">
              <a:extLst>
                <a:ext uri="{FF2B5EF4-FFF2-40B4-BE49-F238E27FC236}">
                  <a16:creationId xmlns:a16="http://schemas.microsoft.com/office/drawing/2014/main" id="{CEA9405C-CCAF-E641-B4B8-6B81C29843A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215DD222-190E-C24D-B6DC-9CCAAEE067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6E3FF81F-3676-1E47-9C6A-1193B8C5C2F1}"/>
              </a:ext>
            </a:extLst>
          </p:cNvPr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21" name="Picture 20" descr="iacs.png">
              <a:extLst>
                <a:ext uri="{FF2B5EF4-FFF2-40B4-BE49-F238E27FC236}">
                  <a16:creationId xmlns:a16="http://schemas.microsoft.com/office/drawing/2014/main" id="{A75DE9F9-E572-294B-AED3-AF9F1172834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22" name="Picture 21" descr="harvard.png">
              <a:extLst>
                <a:ext uri="{FF2B5EF4-FFF2-40B4-BE49-F238E27FC236}">
                  <a16:creationId xmlns:a16="http://schemas.microsoft.com/office/drawing/2014/main" id="{4E5E182E-73F3-6243-AC68-4DA694E90E4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BA407A3A-1A34-CF4A-A1C2-DF39D416D8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5A0FFE6-8AB1-C348-B3F5-29FAC7066A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9353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>
                <a:solidFill>
                  <a:srgbClr val="46464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7" name="Picture 6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8" name="Picture 7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cxnSp>
        <p:nvCxnSpPr>
          <p:cNvPr id="10" name="Straight Connector 9"/>
          <p:cNvCxnSpPr/>
          <p:nvPr/>
        </p:nvCxnSpPr>
        <p:spPr>
          <a:xfrm>
            <a:off x="0" y="789856"/>
            <a:ext cx="12192000" cy="0"/>
          </a:xfrm>
          <a:prstGeom prst="line">
            <a:avLst/>
          </a:prstGeom>
          <a:ln w="9525" cmpd="sng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015746" y="6400800"/>
            <a:ext cx="228780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CS109A, Protopapas, Rader, Tanner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B157CB17-1253-1F44-B629-E1956DDA9F09}"/>
              </a:ext>
            </a:extLst>
          </p:cNvPr>
          <p:cNvSpPr txBox="1">
            <a:spLocks/>
          </p:cNvSpPr>
          <p:nvPr userDrawn="1"/>
        </p:nvSpPr>
        <p:spPr>
          <a:xfrm>
            <a:off x="8693727" y="638500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2BAABBF-CE1E-8A4C-92D8-393D0291D80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3094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ly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2951" y="357487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015747" y="6400800"/>
            <a:ext cx="22878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CS109A, Protopapas, Rader, Tanner</a:t>
            </a:r>
          </a:p>
        </p:txBody>
      </p:sp>
      <p:grpSp>
        <p:nvGrpSpPr>
          <p:cNvPr id="10" name="Group 9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1" name="Picture 10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3" name="Picture 12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251489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82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6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4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2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09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27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4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022783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0109057" y="6109785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 Protopapas</a:t>
            </a:r>
          </a:p>
        </p:txBody>
      </p:sp>
      <p:grpSp>
        <p:nvGrpSpPr>
          <p:cNvPr id="13" name="Group 12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4" name="Picture 13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5" name="Picture 14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54122774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4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4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1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0" y="1535114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4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1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0" y="2174875"/>
            <a:ext cx="5389033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6" name="Picture 15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7" name="Picture 16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17476404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9958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015747" y="6400800"/>
            <a:ext cx="22878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CS109A, Protopapas, Rader, Tanner</a:t>
            </a:r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2" name="Picture 11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3" name="Picture 12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900398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5015747" y="6400800"/>
            <a:ext cx="22878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CS109A, Protopapas, Rader, Tanner</a:t>
            </a:r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0" name="Picture 9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1" name="Picture 10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408703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1"/>
            <a:ext cx="4011084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82" indent="0">
              <a:buNone/>
              <a:defRPr sz="1200"/>
            </a:lvl2pPr>
            <a:lvl3pPr marL="914364" indent="0">
              <a:buNone/>
              <a:defRPr sz="1000"/>
            </a:lvl3pPr>
            <a:lvl4pPr marL="1371545" indent="0">
              <a:buNone/>
              <a:defRPr sz="900"/>
            </a:lvl4pPr>
            <a:lvl5pPr marL="1828727" indent="0">
              <a:buNone/>
              <a:defRPr sz="900"/>
            </a:lvl5pPr>
            <a:lvl6pPr marL="2285909" indent="0">
              <a:buNone/>
              <a:defRPr sz="900"/>
            </a:lvl6pPr>
            <a:lvl7pPr marL="2743091" indent="0">
              <a:buNone/>
              <a:defRPr sz="900"/>
            </a:lvl7pPr>
            <a:lvl8pPr marL="3200272" indent="0">
              <a:buNone/>
              <a:defRPr sz="900"/>
            </a:lvl8pPr>
            <a:lvl9pPr marL="3657454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06258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9634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0" r:id="rId1"/>
    <p:sldLayoutId id="2147483751" r:id="rId2"/>
    <p:sldLayoutId id="2147483752" r:id="rId3"/>
    <p:sldLayoutId id="2147483753" r:id="rId4"/>
    <p:sldLayoutId id="2147483754" r:id="rId5"/>
    <p:sldLayoutId id="2147483755" r:id="rId6"/>
    <p:sldLayoutId id="2147483756" r:id="rId7"/>
    <p:sldLayoutId id="2147483757" r:id="rId8"/>
    <p:sldLayoutId id="2147483758" r:id="rId9"/>
    <p:sldLayoutId id="2147483759" r:id="rId10"/>
    <p:sldLayoutId id="2147483760" r:id="rId11"/>
    <p:sldLayoutId id="2147483761" r:id="rId12"/>
    <p:sldLayoutId id="2147483762" r:id="rId13"/>
  </p:sldLayoutIdLst>
  <p:hf sldNum="0" hdr="0" ftr="0" dt="0"/>
  <p:txStyles>
    <p:titleStyle>
      <a:lvl1pPr algn="ctr" defTabSz="457182" rtl="0" eaLnBrk="1" latinLnBrk="0" hangingPunct="1">
        <a:spcBef>
          <a:spcPct val="0"/>
        </a:spcBef>
        <a:buNone/>
        <a:defRPr sz="3200" kern="1200" baseline="0">
          <a:solidFill>
            <a:schemeClr val="tx1"/>
          </a:solidFill>
          <a:latin typeface="Karla"/>
          <a:ea typeface="+mj-ea"/>
          <a:cs typeface="Karla"/>
        </a:defRPr>
      </a:lvl1pPr>
    </p:titleStyle>
    <p:bodyStyle>
      <a:lvl1pPr marL="342887" indent="-342887" algn="l" defTabSz="457182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20" indent="-285738" algn="l" defTabSz="457182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54" indent="-228590" algn="l" defTabSz="457182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36" indent="-228590" algn="l" defTabSz="457182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17" indent="-228590" algn="l" defTabSz="457182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99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4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1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7" Type="http://schemas.openxmlformats.org/officeDocument/2006/relationships/image" Target="../media/image221.png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1.png"/><Relationship Id="rId4" Type="http://schemas.openxmlformats.org/officeDocument/2006/relationships/image" Target="../media/image10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7" Type="http://schemas.openxmlformats.org/officeDocument/2006/relationships/image" Target="../media/image13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2.emf"/><Relationship Id="rId5" Type="http://schemas.openxmlformats.org/officeDocument/2006/relationships/image" Target="../media/image11.emf"/><Relationship Id="rId4" Type="http://schemas.openxmlformats.org/officeDocument/2006/relationships/image" Target="../media/image9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5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7.png"/><Relationship Id="rId4" Type="http://schemas.openxmlformats.org/officeDocument/2006/relationships/image" Target="../media/image2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0.png"/><Relationship Id="rId4" Type="http://schemas.openxmlformats.org/officeDocument/2006/relationships/image" Target="../media/image46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0.png"/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0.png"/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Fitting Neural Networks</a:t>
            </a:r>
            <a:br>
              <a:rPr lang="en-US" dirty="0"/>
            </a:br>
            <a:r>
              <a:rPr lang="en-US" dirty="0"/>
              <a:t>Gradient Descent and Stochastic </a:t>
            </a:r>
            <a:r>
              <a:rPr lang="en-US"/>
              <a:t>Gradient Descent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74009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Considerations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1815" y="1581160"/>
            <a:ext cx="10327008" cy="2111143"/>
          </a:xfrm>
        </p:spPr>
        <p:txBody>
          <a:bodyPr/>
          <a:lstStyle/>
          <a:p>
            <a:pPr marL="342900" indent="-342900">
              <a:spcAft>
                <a:spcPts val="2400"/>
              </a:spcAft>
              <a:buFont typeface="Arial" charset="0"/>
              <a:buChar char="•"/>
            </a:pPr>
            <a:r>
              <a:rPr lang="en-US" dirty="0">
                <a:latin typeface="Karla" charset="0"/>
                <a:ea typeface="Karla" charset="0"/>
                <a:cs typeface="Karla" charset="0"/>
              </a:rPr>
              <a:t>We still need to calculate the derivatives.</a:t>
            </a:r>
          </a:p>
          <a:p>
            <a:pPr marL="342900" indent="-342900">
              <a:spcAft>
                <a:spcPts val="2400"/>
              </a:spcAft>
              <a:buFont typeface="Arial" charset="0"/>
              <a:buChar char="•"/>
            </a:pPr>
            <a:r>
              <a:rPr lang="en-US" b="1" dirty="0">
                <a:latin typeface="Karla" charset="0"/>
                <a:ea typeface="Karla" charset="0"/>
                <a:cs typeface="Karla" charset="0"/>
              </a:rPr>
              <a:t>We need to know what is the learning rate or how to set it. </a:t>
            </a:r>
          </a:p>
          <a:p>
            <a:pPr marL="342900" indent="-342900">
              <a:spcAft>
                <a:spcPts val="2400"/>
              </a:spcAft>
              <a:buFont typeface="Arial" charset="0"/>
              <a:buChar char="•"/>
            </a:pPr>
            <a:r>
              <a:rPr lang="en-US" dirty="0">
                <a:latin typeface="Karla" charset="0"/>
                <a:ea typeface="Karla" charset="0"/>
                <a:cs typeface="Karla" charset="0"/>
              </a:rPr>
              <a:t>Local vs global minima.</a:t>
            </a:r>
          </a:p>
          <a:p>
            <a:pPr marL="342900" indent="-342900">
              <a:spcAft>
                <a:spcPts val="2400"/>
              </a:spcAft>
              <a:buFont typeface="Arial" charset="0"/>
              <a:buChar char="•"/>
            </a:pPr>
            <a:r>
              <a:rPr lang="en-US" dirty="0">
                <a:latin typeface="Karla" charset="0"/>
                <a:ea typeface="Karla" charset="0"/>
                <a:cs typeface="Karla" charset="0"/>
              </a:rPr>
              <a:t>The full likelihood function includes summing up all individual ‘</a:t>
            </a:r>
            <a:r>
              <a:rPr lang="en-US" i="1" dirty="0">
                <a:latin typeface="Karla" charset="0"/>
                <a:ea typeface="Karla" charset="0"/>
                <a:cs typeface="Karla" charset="0"/>
              </a:rPr>
              <a:t>errors’. </a:t>
            </a:r>
            <a:r>
              <a:rPr lang="en-US" dirty="0">
                <a:latin typeface="Karla" charset="0"/>
                <a:ea typeface="Karla" charset="0"/>
                <a:cs typeface="Karla" charset="0"/>
              </a:rPr>
              <a:t>Unless you are a statistician, sometimes this includes hundreds of thousands of examples. </a:t>
            </a:r>
            <a:endParaRPr lang="en-US" i="1" dirty="0"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96538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Rate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Our choice of the learning rate has a significant impact on the performance of gradient descent. 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7E68B799-1995-5B47-9FA8-FD87F9CAC2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3999" y="1900590"/>
            <a:ext cx="3565840" cy="2629433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8FE67437-7624-8B4B-883E-040BA0D138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6538" y="1762712"/>
            <a:ext cx="3676170" cy="255289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5EEF3C2A-58F3-C940-83FF-6397BEC23A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825" y="2122854"/>
            <a:ext cx="3636593" cy="251474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79E61BC-6BDF-DE40-B820-59092280BA3D}"/>
                  </a:ext>
                </a:extLst>
              </p:cNvPr>
              <p:cNvSpPr txBox="1"/>
              <p:nvPr/>
            </p:nvSpPr>
            <p:spPr>
              <a:xfrm>
                <a:off x="424310" y="4648841"/>
                <a:ext cx="348686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When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n-US" dirty="0"/>
                  <a:t> is too small, the algorithm makes very little progress.</a:t>
                </a: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79E61BC-6BDF-DE40-B820-59092280BA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310" y="4648841"/>
                <a:ext cx="3486864" cy="646331"/>
              </a:xfrm>
              <a:prstGeom prst="rect">
                <a:avLst/>
              </a:prstGeom>
              <a:blipFill>
                <a:blip r:embed="rId5"/>
                <a:stretch>
                  <a:fillRect l="-1087" t="-3846" b="-1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E70CAA6-A3B8-D445-BDCB-BB29EF053B86}"/>
                  </a:ext>
                </a:extLst>
              </p:cNvPr>
              <p:cNvSpPr txBox="1"/>
              <p:nvPr/>
            </p:nvSpPr>
            <p:spPr>
              <a:xfrm>
                <a:off x="4293526" y="4593772"/>
                <a:ext cx="3486864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When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n-US" dirty="0"/>
                  <a:t> is too large, the algorithm may overshoot the minimum and has crazy oscillations.   </a:t>
                </a: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E70CAA6-A3B8-D445-BDCB-BB29EF053B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3526" y="4593772"/>
                <a:ext cx="3486864" cy="923330"/>
              </a:xfrm>
              <a:prstGeom prst="rect">
                <a:avLst/>
              </a:prstGeom>
              <a:blipFill>
                <a:blip r:embed="rId6"/>
                <a:stretch>
                  <a:fillRect l="-1087" t="-2740" b="-95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D5FEA11-AE24-2C4D-8B4A-5D3E445C4D49}"/>
                  </a:ext>
                </a:extLst>
              </p:cNvPr>
              <p:cNvSpPr txBox="1"/>
              <p:nvPr/>
            </p:nvSpPr>
            <p:spPr>
              <a:xfrm>
                <a:off x="8107667" y="4593772"/>
                <a:ext cx="3486864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When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n-US" dirty="0"/>
                  <a:t> is appropriate, the algorithm will find the minimum.</a:t>
                </a:r>
              </a:p>
              <a:p>
                <a:r>
                  <a:rPr lang="en-US" dirty="0"/>
                  <a:t>The algorithm </a:t>
                </a:r>
                <a:r>
                  <a:rPr lang="en-US" b="1" dirty="0"/>
                  <a:t>converges</a:t>
                </a:r>
                <a:r>
                  <a:rPr lang="en-US" dirty="0"/>
                  <a:t>!</a:t>
                </a: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D5FEA11-AE24-2C4D-8B4A-5D3E445C4D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7667" y="4593772"/>
                <a:ext cx="3486864" cy="923330"/>
              </a:xfrm>
              <a:prstGeom prst="rect">
                <a:avLst/>
              </a:prstGeom>
              <a:blipFill>
                <a:blip r:embed="rId7"/>
                <a:stretch>
                  <a:fillRect l="-1087" t="-2740" b="-95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51980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A954991-E518-6245-958C-4F004DB5F2A1}"/>
              </a:ext>
            </a:extLst>
          </p:cNvPr>
          <p:cNvSpPr/>
          <p:nvPr/>
        </p:nvSpPr>
        <p:spPr>
          <a:xfrm>
            <a:off x="480251" y="173908"/>
            <a:ext cx="99316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Karla" pitchFamily="2" charset="0"/>
                <a:ea typeface="Karla" pitchFamily="2" charset="0"/>
              </a:rPr>
              <a:t>How can we tell when gradient descent is converging? We visualize the loss function at each step of gradient descent. This is called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Karla" pitchFamily="2" charset="0"/>
                <a:ea typeface="Karla" pitchFamily="2" charset="0"/>
              </a:rPr>
              <a:t>trace plot</a:t>
            </a:r>
            <a:r>
              <a:rPr lang="en-US" dirty="0">
                <a:latin typeface="Karla" pitchFamily="2" charset="0"/>
                <a:ea typeface="Karla" pitchFamily="2" charset="0"/>
              </a:rPr>
              <a:t>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635190-B195-F64E-9B47-35A7309194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252" y="901092"/>
            <a:ext cx="2846936" cy="196868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155606D-AAF6-9B4F-AB70-78BBCA2AB3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251" y="2674981"/>
            <a:ext cx="2958863" cy="218185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3FDC125-4FF3-DB4C-9C47-86EF98D028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373" y="4662032"/>
            <a:ext cx="2920733" cy="20282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4F72990-5A34-424C-9076-86A6FD56CC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0298" y="2735516"/>
            <a:ext cx="3953247" cy="200676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5A8D13E-C369-894F-B8FE-589D4A07FE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63463" y="4662032"/>
            <a:ext cx="3846916" cy="207200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891B32E-65F4-0E44-83E5-020EAAA6E15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10298" y="795206"/>
            <a:ext cx="3740793" cy="204181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F25E4AC-C438-CC4A-A80C-ADDB53AB9BC9}"/>
              </a:ext>
            </a:extLst>
          </p:cNvPr>
          <p:cNvSpPr txBox="1"/>
          <p:nvPr/>
        </p:nvSpPr>
        <p:spPr>
          <a:xfrm>
            <a:off x="7772423" y="2935158"/>
            <a:ext cx="42163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Karla" pitchFamily="2" charset="0"/>
                <a:ea typeface="Karla" pitchFamily="2" charset="0"/>
              </a:rPr>
              <a:t>Loss</a:t>
            </a: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</a:rPr>
              <a:t>  </a:t>
            </a:r>
            <a:r>
              <a:rPr lang="en-US" dirty="0">
                <a:latin typeface="Karla" pitchFamily="2" charset="0"/>
                <a:ea typeface="Karla" pitchFamily="2" charset="0"/>
              </a:rPr>
              <a:t>is mostly oscillating between values rather than converging.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C59A8A-F347-C549-87DC-6C6EF00D4D88}"/>
              </a:ext>
            </a:extLst>
          </p:cNvPr>
          <p:cNvSpPr txBox="1"/>
          <p:nvPr/>
        </p:nvSpPr>
        <p:spPr>
          <a:xfrm>
            <a:off x="7772423" y="1161368"/>
            <a:ext cx="42163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Karla" pitchFamily="2" charset="0"/>
                <a:ea typeface="Karla" pitchFamily="2" charset="0"/>
              </a:rPr>
              <a:t>While the loss is decreasing throughout training, it does not look like descent hit the bottom.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A7CBB25-0CA0-354E-A170-2A07C82C49A8}"/>
              </a:ext>
            </a:extLst>
          </p:cNvPr>
          <p:cNvSpPr txBox="1"/>
          <p:nvPr/>
        </p:nvSpPr>
        <p:spPr>
          <a:xfrm>
            <a:off x="7772423" y="4927584"/>
            <a:ext cx="44195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Karla" pitchFamily="2" charset="0"/>
                <a:ea typeface="Karla" pitchFamily="2" charset="0"/>
              </a:rPr>
              <a:t>The loss has decreased significantly during training. Towards the end, the loss stabilizes and it can’t decrease further. </a:t>
            </a:r>
          </a:p>
        </p:txBody>
      </p:sp>
    </p:spTree>
    <p:extLst>
      <p:ext uri="{BB962C8B-B14F-4D97-AF65-F5344CB8AC3E}">
        <p14:creationId xmlns:p14="http://schemas.microsoft.com/office/powerpoint/2010/main" val="24517477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Rate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7619287-86BF-F440-9501-10934F4D84F6}"/>
              </a:ext>
            </a:extLst>
          </p:cNvPr>
          <p:cNvSpPr/>
          <p:nvPr/>
        </p:nvSpPr>
        <p:spPr>
          <a:xfrm>
            <a:off x="911839" y="1508417"/>
            <a:ext cx="9730548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Karla" pitchFamily="2" charset="0"/>
              </a:rPr>
              <a:t>There are many </a:t>
            </a:r>
            <a:r>
              <a:rPr 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Karla" pitchFamily="2" charset="0"/>
              </a:rPr>
              <a:t>alternative methods</a:t>
            </a:r>
            <a:r>
              <a:rPr lang="en-US" sz="2800" dirty="0">
                <a:latin typeface="Karla" pitchFamily="2" charset="0"/>
              </a:rPr>
              <a:t> which address how to set or adjust the learning rate, using the derivative or second derivatives and or the momentum. </a:t>
            </a:r>
          </a:p>
          <a:p>
            <a:endParaRPr lang="en-US" sz="2800" b="1" dirty="0">
              <a:latin typeface="Karla" pitchFamily="2" charset="0"/>
            </a:endParaRPr>
          </a:p>
          <a:p>
            <a:r>
              <a:rPr lang="en-US" sz="2800" b="1" dirty="0">
                <a:latin typeface="Karla" pitchFamily="2" charset="0"/>
              </a:rPr>
              <a:t>More on this later. </a:t>
            </a:r>
          </a:p>
          <a:p>
            <a:endParaRPr lang="en-US" sz="2800" dirty="0">
              <a:latin typeface="Karl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0978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Considerations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1815" y="1581160"/>
            <a:ext cx="10327008" cy="2111143"/>
          </a:xfrm>
        </p:spPr>
        <p:txBody>
          <a:bodyPr/>
          <a:lstStyle/>
          <a:p>
            <a:pPr marL="342900" indent="-342900">
              <a:spcAft>
                <a:spcPts val="2400"/>
              </a:spcAft>
              <a:buFont typeface="Arial" charset="0"/>
              <a:buChar char="•"/>
            </a:pPr>
            <a:r>
              <a:rPr lang="en-US" dirty="0">
                <a:latin typeface="Karla" charset="0"/>
                <a:ea typeface="Karla" charset="0"/>
                <a:cs typeface="Karla" charset="0"/>
              </a:rPr>
              <a:t>We still need to calculate the derivatives.</a:t>
            </a:r>
          </a:p>
          <a:p>
            <a:pPr marL="342900" indent="-342900">
              <a:spcAft>
                <a:spcPts val="2400"/>
              </a:spcAft>
              <a:buFont typeface="Arial" charset="0"/>
              <a:buChar char="•"/>
            </a:pPr>
            <a:r>
              <a:rPr lang="en-US" dirty="0">
                <a:latin typeface="Karla" charset="0"/>
                <a:ea typeface="Karla" charset="0"/>
                <a:cs typeface="Karla" charset="0"/>
              </a:rPr>
              <a:t>We need to know what is the learning rate or how to set it. </a:t>
            </a:r>
          </a:p>
          <a:p>
            <a:pPr marL="342900" indent="-342900">
              <a:spcAft>
                <a:spcPts val="2400"/>
              </a:spcAft>
              <a:buFont typeface="Arial" charset="0"/>
              <a:buChar char="•"/>
            </a:pPr>
            <a:r>
              <a:rPr lang="en-US" b="1" dirty="0">
                <a:latin typeface="Karla" charset="0"/>
                <a:ea typeface="Karla" charset="0"/>
                <a:cs typeface="Karla" charset="0"/>
              </a:rPr>
              <a:t>Local vs global minima.</a:t>
            </a:r>
          </a:p>
          <a:p>
            <a:pPr marL="342900" indent="-342900">
              <a:spcAft>
                <a:spcPts val="2400"/>
              </a:spcAft>
              <a:buFont typeface="Arial" charset="0"/>
              <a:buChar char="•"/>
            </a:pPr>
            <a:r>
              <a:rPr lang="en-US" dirty="0">
                <a:latin typeface="Karla" charset="0"/>
                <a:ea typeface="Karla" charset="0"/>
                <a:cs typeface="Karla" charset="0"/>
              </a:rPr>
              <a:t>The full likelihood function includes summing up all individual ‘</a:t>
            </a:r>
            <a:r>
              <a:rPr lang="en-US" i="1" dirty="0">
                <a:latin typeface="Karla" charset="0"/>
                <a:ea typeface="Karla" charset="0"/>
                <a:cs typeface="Karla" charset="0"/>
              </a:rPr>
              <a:t>errors’. </a:t>
            </a:r>
            <a:r>
              <a:rPr lang="en-US" dirty="0">
                <a:latin typeface="Karla" charset="0"/>
                <a:ea typeface="Karla" charset="0"/>
                <a:cs typeface="Karla" charset="0"/>
              </a:rPr>
              <a:t>Unless you are a statistician, sometimes this includes hundreds of thousands of examples. </a:t>
            </a:r>
            <a:endParaRPr lang="en-US" i="1" dirty="0"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25161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vs Global Minima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2000" dirty="0"/>
                  <a:t>If we choose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n-US" sz="2000" dirty="0"/>
                  <a:t> correctly, then gradient descent will converge to a stationary point. But will this point be a </a:t>
                </a:r>
                <a:r>
                  <a:rPr lang="en-US" sz="2000" b="1" dirty="0"/>
                  <a:t>global minimum</a:t>
                </a:r>
                <a:r>
                  <a:rPr lang="en-US" sz="2000" dirty="0"/>
                  <a:t>? </a:t>
                </a:r>
              </a:p>
              <a:p>
                <a:r>
                  <a:rPr lang="en-US" sz="2000" dirty="0"/>
                  <a:t>If the function is convex then the stationary point will be a global minimum.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14" t="-1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F1CDAED4-8B63-BB41-A720-AE9762D1D5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1190" y="2474394"/>
            <a:ext cx="8720890" cy="3822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9207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vs Global Minima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 guarantee that we get the global minimum.</a:t>
            </a:r>
          </a:p>
          <a:p>
            <a:endParaRPr lang="en-US" dirty="0"/>
          </a:p>
          <a:p>
            <a:r>
              <a:rPr lang="en-US" b="1" dirty="0"/>
              <a:t>Question: </a:t>
            </a:r>
            <a:r>
              <a:rPr lang="en-US" dirty="0"/>
              <a:t>What would be a good strategy?</a:t>
            </a:r>
          </a:p>
          <a:p>
            <a:endParaRPr lang="en-US" dirty="0"/>
          </a:p>
          <a:p>
            <a:pPr marL="1200120" lvl="1" indent="-457200">
              <a:buFont typeface="Arial" panose="020B0604020202020204" pitchFamily="34" charset="0"/>
              <a:buChar char="•"/>
            </a:pPr>
            <a:r>
              <a:rPr lang="en-US" dirty="0"/>
              <a:t>	Random restarts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r>
              <a:rPr lang="en-US" dirty="0"/>
              <a:t>	Add noise to the loss function </a:t>
            </a:r>
          </a:p>
          <a:p>
            <a:r>
              <a:rPr lang="en-US" dirty="0"/>
              <a:t>	 </a:t>
            </a:r>
          </a:p>
        </p:txBody>
      </p:sp>
    </p:spTree>
    <p:extLst>
      <p:ext uri="{BB962C8B-B14F-4D97-AF65-F5344CB8AC3E}">
        <p14:creationId xmlns:p14="http://schemas.microsoft.com/office/powerpoint/2010/main" val="3971204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Considerations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1815" y="1581160"/>
            <a:ext cx="10327008" cy="2111143"/>
          </a:xfrm>
        </p:spPr>
        <p:txBody>
          <a:bodyPr/>
          <a:lstStyle/>
          <a:p>
            <a:pPr marL="342900" indent="-342900">
              <a:spcAft>
                <a:spcPts val="2400"/>
              </a:spcAft>
              <a:buFont typeface="Arial" charset="0"/>
              <a:buChar char="•"/>
            </a:pPr>
            <a:r>
              <a:rPr lang="en-US" dirty="0">
                <a:latin typeface="Karla" charset="0"/>
                <a:ea typeface="Karla" charset="0"/>
                <a:cs typeface="Karla" charset="0"/>
              </a:rPr>
              <a:t>We still need to calculate the derivatives.</a:t>
            </a:r>
          </a:p>
          <a:p>
            <a:pPr marL="342900" indent="-342900">
              <a:spcAft>
                <a:spcPts val="2400"/>
              </a:spcAft>
              <a:buFont typeface="Arial" charset="0"/>
              <a:buChar char="•"/>
            </a:pPr>
            <a:r>
              <a:rPr lang="en-US" dirty="0">
                <a:latin typeface="Karla" charset="0"/>
                <a:ea typeface="Karla" charset="0"/>
                <a:cs typeface="Karla" charset="0"/>
              </a:rPr>
              <a:t>We need to know what is the learning rate or how to set it. </a:t>
            </a:r>
          </a:p>
          <a:p>
            <a:pPr marL="342900" indent="-342900">
              <a:spcAft>
                <a:spcPts val="2400"/>
              </a:spcAft>
              <a:buFont typeface="Arial" charset="0"/>
              <a:buChar char="•"/>
            </a:pPr>
            <a:r>
              <a:rPr lang="en-US" dirty="0">
                <a:latin typeface="Karla" charset="0"/>
                <a:ea typeface="Karla" charset="0"/>
                <a:cs typeface="Karla" charset="0"/>
              </a:rPr>
              <a:t>Local vs global minima.</a:t>
            </a:r>
          </a:p>
          <a:p>
            <a:pPr marL="342900" indent="-342900">
              <a:spcAft>
                <a:spcPts val="2400"/>
              </a:spcAft>
              <a:buFont typeface="Arial" charset="0"/>
              <a:buChar char="•"/>
            </a:pPr>
            <a:r>
              <a:rPr lang="en-US" b="1" dirty="0">
                <a:latin typeface="Karla" charset="0"/>
                <a:ea typeface="Karla" charset="0"/>
                <a:cs typeface="Karla" charset="0"/>
              </a:rPr>
              <a:t>The full likelihood function includes summing up all individual ‘</a:t>
            </a:r>
            <a:r>
              <a:rPr lang="en-US" b="1" i="1" dirty="0">
                <a:latin typeface="Karla" charset="0"/>
                <a:ea typeface="Karla" charset="0"/>
                <a:cs typeface="Karla" charset="0"/>
              </a:rPr>
              <a:t>errors’. </a:t>
            </a:r>
            <a:r>
              <a:rPr lang="en-US" b="1" dirty="0">
                <a:latin typeface="Karla" charset="0"/>
                <a:ea typeface="Karla" charset="0"/>
                <a:cs typeface="Karla" charset="0"/>
              </a:rPr>
              <a:t>Unless you are a statistician, sometimes this includes hundreds of thousands of examples. </a:t>
            </a:r>
            <a:endParaRPr lang="en-US" b="1" i="1" dirty="0"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19142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Batch and Stochastic Gradient Descent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88132" y="2285778"/>
            <a:ext cx="10327008" cy="2111143"/>
          </a:xfrm>
        </p:spPr>
        <p:txBody>
          <a:bodyPr/>
          <a:lstStyle/>
          <a:p>
            <a:pPr lvl="0"/>
            <a:r>
              <a:rPr lang="en-US" dirty="0"/>
              <a:t>Instead of using  all the examples for every step, use a subset of them (batch).</a:t>
            </a:r>
          </a:p>
          <a:p>
            <a:pPr lvl="0"/>
            <a:r>
              <a:rPr lang="en-US" dirty="0"/>
              <a:t>For each iteration </a:t>
            </a:r>
            <a:r>
              <a:rPr lang="en-US" i="1" dirty="0"/>
              <a:t>k, </a:t>
            </a:r>
            <a:r>
              <a:rPr lang="en-US" dirty="0"/>
              <a:t> use the following loss function to derive the derivatives: </a:t>
            </a:r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/>
              <a:t>which is an </a:t>
            </a:r>
            <a:r>
              <a:rPr lang="en-US" b="1" dirty="0">
                <a:solidFill>
                  <a:srgbClr val="C00000"/>
                </a:solidFill>
              </a:rPr>
              <a:t>approximation</a:t>
            </a:r>
            <a:r>
              <a:rPr lang="en-US" dirty="0"/>
              <a:t> to the full loss function. </a:t>
            </a:r>
          </a:p>
          <a:p>
            <a:pPr lvl="0"/>
            <a:r>
              <a:rPr lang="en-US" dirty="0"/>
              <a:t> </a:t>
            </a:r>
          </a:p>
          <a:p>
            <a:pPr lvl="0"/>
            <a:endParaRPr lang="en-US" i="1" dirty="0"/>
          </a:p>
          <a:p>
            <a:pPr lvl="0"/>
            <a:endParaRPr lang="en-US" i="1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4"/>
              <p:cNvSpPr/>
              <p:nvPr/>
            </p:nvSpPr>
            <p:spPr>
              <a:xfrm>
                <a:off x="3248938" y="1198704"/>
                <a:ext cx="5694123" cy="988540"/>
              </a:xfrm>
              <a:prstGeom prst="rect">
                <a:avLst/>
              </a:prstGeom>
              <a:ln w="63500">
                <a:solidFill>
                  <a:schemeClr val="accent1">
                    <a:shade val="95000"/>
                    <a:satMod val="105000"/>
                  </a:schemeClr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charset="0"/>
                        </a:rPr>
                        <m:t>ℒ</m:t>
                      </m:r>
                      <m:r>
                        <a:rPr lang="en-US" sz="24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charset="0"/>
                        </a:rPr>
                        <m:t>=−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sz="24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[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sz="24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tx1">
                                              <a:lumMod val="65000"/>
                                              <a:lumOff val="3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tx1">
                                              <a:lumMod val="65000"/>
                                              <a:lumOff val="35000"/>
                                            </a:schemeClr>
                                          </a:solidFill>
                                          <a:latin typeface="Cambria Math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tx1">
                                              <a:lumMod val="65000"/>
                                              <a:lumOff val="35000"/>
                                            </a:schemeClr>
                                          </a:solidFill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func>
                                <m:funcPr>
                                  <m:ctrlPr>
                                    <a:rPr lang="en-US" sz="2400" i="1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lang="en-US" sz="2400" i="1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(1−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tx1">
                                              <a:lumMod val="65000"/>
                                              <a:lumOff val="3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tx1">
                                              <a:lumMod val="65000"/>
                                              <a:lumOff val="35000"/>
                                            </a:schemeClr>
                                          </a:solidFill>
                                          <a:latin typeface="Cambria Math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tx1">
                                              <a:lumMod val="65000"/>
                                              <a:lumOff val="35000"/>
                                            </a:schemeClr>
                                          </a:solidFill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)]</m:t>
                                  </m:r>
                                </m:e>
                              </m:func>
                            </m:e>
                          </m:func>
                        </m:e>
                      </m:nary>
                    </m:oMath>
                  </m:oMathPara>
                </a14:m>
                <a:endParaRPr 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8938" y="1198704"/>
                <a:ext cx="5694123" cy="988540"/>
              </a:xfrm>
              <a:prstGeom prst="rect">
                <a:avLst/>
              </a:prstGeom>
              <a:blipFill>
                <a:blip r:embed="rId2"/>
                <a:stretch>
                  <a:fillRect l="-2203" t="-121687" b="-168675"/>
                </a:stretch>
              </a:blipFill>
              <a:ln w="63500">
                <a:solidFill>
                  <a:schemeClr val="accent1">
                    <a:shade val="95000"/>
                    <a:satMod val="10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angle 9"/>
              <p:cNvSpPr/>
              <p:nvPr/>
            </p:nvSpPr>
            <p:spPr>
              <a:xfrm>
                <a:off x="3212663" y="4396921"/>
                <a:ext cx="6077946" cy="1019638"/>
              </a:xfrm>
              <a:prstGeom prst="rect">
                <a:avLst/>
              </a:prstGeom>
              <a:ln w="63500">
                <a:solidFill>
                  <a:schemeClr val="accent1">
                    <a:shade val="95000"/>
                    <a:satMod val="105000"/>
                  </a:schemeClr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ℒ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𝑘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charset="0"/>
                        </a:rPr>
                        <m:t>=</m:t>
                      </m:r>
                      <m:r>
                        <a:rPr lang="en-US" sz="2400" i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charset="0"/>
                        </a:rPr>
                        <m:t>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𝑖</m:t>
                          </m:r>
                          <m:r>
                            <a:rPr lang="en-US" sz="24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charset="0"/>
                                </a:rPr>
                                <m:t>𝑘</m:t>
                              </m:r>
                            </m:sup>
                          </m:sSup>
                        </m:sub>
                        <m:sup/>
                        <m:e>
                          <m:r>
                            <a:rPr lang="en-US" sz="24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[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sz="24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tx1">
                                              <a:lumMod val="65000"/>
                                              <a:lumOff val="3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tx1">
                                              <a:lumMod val="65000"/>
                                              <a:lumOff val="35000"/>
                                            </a:schemeClr>
                                          </a:solidFill>
                                          <a:latin typeface="Cambria Math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tx1">
                                              <a:lumMod val="65000"/>
                                              <a:lumOff val="35000"/>
                                            </a:schemeClr>
                                          </a:solidFill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func>
                                <m:funcPr>
                                  <m:ctrlPr>
                                    <a:rPr lang="en-US" sz="2400" i="1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lang="en-US" sz="2400" i="1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(1−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tx1">
                                              <a:lumMod val="65000"/>
                                              <a:lumOff val="3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tx1">
                                              <a:lumMod val="65000"/>
                                              <a:lumOff val="35000"/>
                                            </a:schemeClr>
                                          </a:solidFill>
                                          <a:latin typeface="Cambria Math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tx1">
                                              <a:lumMod val="65000"/>
                                              <a:lumOff val="35000"/>
                                            </a:schemeClr>
                                          </a:solidFill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)]</m:t>
                                  </m:r>
                                </m:e>
                              </m:func>
                            </m:e>
                          </m:func>
                        </m:e>
                      </m:nary>
                    </m:oMath>
                  </m:oMathPara>
                </a14:m>
                <a:endParaRPr 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2663" y="4396921"/>
                <a:ext cx="6077946" cy="1019638"/>
              </a:xfrm>
              <a:prstGeom prst="rect">
                <a:avLst/>
              </a:prstGeom>
              <a:blipFill>
                <a:blip r:embed="rId3"/>
                <a:stretch>
                  <a:fillRect t="-114943" b="-156322"/>
                </a:stretch>
              </a:blipFill>
              <a:ln w="63500">
                <a:solidFill>
                  <a:schemeClr val="accent1">
                    <a:shade val="95000"/>
                    <a:satMod val="10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2173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237682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1061" y="92075"/>
            <a:ext cx="11493416" cy="767276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0163" y="983807"/>
            <a:ext cx="10327008" cy="2111143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Gradient Descent 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Stochastic Gradient Descent</a:t>
            </a:r>
          </a:p>
          <a:p>
            <a:r>
              <a:rPr lang="en-US" b="1" dirty="0"/>
              <a:t>	</a:t>
            </a:r>
          </a:p>
          <a:p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15427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626908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234D983-FC4F-D54F-BE12-1CD6F58D2A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8821" y="99893"/>
            <a:ext cx="639650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2144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347154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28945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Batch and Stochastic Gradient Descent</a:t>
            </a:r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3431878" y="1634903"/>
            <a:ext cx="4886405" cy="4114800"/>
            <a:chOff x="4750900" y="3555775"/>
            <a:chExt cx="3691950" cy="2785550"/>
          </a:xfrm>
        </p:grpSpPr>
        <p:cxnSp>
          <p:nvCxnSpPr>
            <p:cNvPr id="9" name="Google Shape;608;p50"/>
            <p:cNvCxnSpPr/>
            <p:nvPr/>
          </p:nvCxnSpPr>
          <p:spPr>
            <a:xfrm>
              <a:off x="5253950" y="3594200"/>
              <a:ext cx="0" cy="25482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10" name="Google Shape;609;p50"/>
            <p:cNvCxnSpPr/>
            <p:nvPr/>
          </p:nvCxnSpPr>
          <p:spPr>
            <a:xfrm>
              <a:off x="4750900" y="5909025"/>
              <a:ext cx="3485400" cy="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sp>
          <p:nvSpPr>
            <p:cNvPr id="11" name="Google Shape;611;p50"/>
            <p:cNvSpPr txBox="1"/>
            <p:nvPr/>
          </p:nvSpPr>
          <p:spPr>
            <a:xfrm>
              <a:off x="4840950" y="3555775"/>
              <a:ext cx="413100" cy="43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/>
                <a:t>L</a:t>
              </a:r>
              <a:endParaRPr sz="1800" b="1"/>
            </a:p>
          </p:txBody>
        </p:sp>
        <p:sp>
          <p:nvSpPr>
            <p:cNvPr id="12" name="Google Shape;610;p50"/>
            <p:cNvSpPr txBox="1"/>
            <p:nvPr/>
          </p:nvSpPr>
          <p:spPr>
            <a:xfrm>
              <a:off x="8029750" y="5909025"/>
              <a:ext cx="413100" cy="43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𝛉</a:t>
              </a:r>
              <a:endParaRPr sz="1800"/>
            </a:p>
          </p:txBody>
        </p:sp>
        <p:sp>
          <p:nvSpPr>
            <p:cNvPr id="13" name="Google Shape;612;p50"/>
            <p:cNvSpPr/>
            <p:nvPr/>
          </p:nvSpPr>
          <p:spPr>
            <a:xfrm>
              <a:off x="5469650" y="4193025"/>
              <a:ext cx="182400" cy="182400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" name="Google Shape;613;p50"/>
          <p:cNvSpPr/>
          <p:nvPr/>
        </p:nvSpPr>
        <p:spPr>
          <a:xfrm>
            <a:off x="4505124" y="3064014"/>
            <a:ext cx="3539784" cy="1654893"/>
          </a:xfrm>
          <a:custGeom>
            <a:avLst/>
            <a:gdLst/>
            <a:ahLst/>
            <a:cxnLst/>
            <a:rect l="0" t="0" r="0" b="0"/>
            <a:pathLst>
              <a:path w="112530" h="59805" extrusionOk="0">
                <a:moveTo>
                  <a:pt x="0" y="8746"/>
                </a:moveTo>
                <a:cubicBezTo>
                  <a:pt x="5016" y="20037"/>
                  <a:pt x="9747" y="35054"/>
                  <a:pt x="21468" y="38961"/>
                </a:cubicBezTo>
                <a:cubicBezTo>
                  <a:pt x="25008" y="40141"/>
                  <a:pt x="29495" y="39839"/>
                  <a:pt x="32600" y="37769"/>
                </a:cubicBezTo>
                <a:cubicBezTo>
                  <a:pt x="36791" y="34974"/>
                  <a:pt x="37317" y="28467"/>
                  <a:pt x="41347" y="25444"/>
                </a:cubicBezTo>
                <a:cubicBezTo>
                  <a:pt x="43701" y="23679"/>
                  <a:pt x="47427" y="25393"/>
                  <a:pt x="50093" y="26637"/>
                </a:cubicBezTo>
                <a:cubicBezTo>
                  <a:pt x="60686" y="31580"/>
                  <a:pt x="60912" y="47790"/>
                  <a:pt x="69176" y="56057"/>
                </a:cubicBezTo>
                <a:cubicBezTo>
                  <a:pt x="70815" y="57697"/>
                  <a:pt x="72924" y="60317"/>
                  <a:pt x="75140" y="59635"/>
                </a:cubicBezTo>
                <a:cubicBezTo>
                  <a:pt x="86327" y="56193"/>
                  <a:pt x="87008" y="39457"/>
                  <a:pt x="93030" y="29420"/>
                </a:cubicBezTo>
                <a:cubicBezTo>
                  <a:pt x="99043" y="19396"/>
                  <a:pt x="114951" y="11339"/>
                  <a:pt x="112113" y="0"/>
                </a:cubicBezTo>
              </a:path>
            </a:pathLst>
          </a:cu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25" name="Group 24"/>
          <p:cNvGrpSpPr/>
          <p:nvPr/>
        </p:nvGrpSpPr>
        <p:grpSpPr>
          <a:xfrm>
            <a:off x="9144000" y="1322332"/>
            <a:ext cx="2618065" cy="773523"/>
            <a:chOff x="9144000" y="1322332"/>
            <a:chExt cx="2618065" cy="773523"/>
          </a:xfrm>
        </p:grpSpPr>
        <p:sp>
          <p:nvSpPr>
            <p:cNvPr id="20" name="TextBox 19"/>
            <p:cNvSpPr txBox="1"/>
            <p:nvPr/>
          </p:nvSpPr>
          <p:spPr>
            <a:xfrm>
              <a:off x="9144000" y="1322332"/>
              <a:ext cx="18229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latin typeface="Karla" charset="0"/>
                  <a:ea typeface="Karla" charset="0"/>
                  <a:cs typeface="Karla" charset="0"/>
                </a:rPr>
                <a:t>Full Likelihood: </a:t>
              </a:r>
              <a:endParaRPr lang="en-US" dirty="0">
                <a:latin typeface="Karla" charset="0"/>
                <a:ea typeface="Karla" charset="0"/>
                <a:cs typeface="Karla" charset="0"/>
              </a:endParaRPr>
            </a:p>
          </p:txBody>
        </p:sp>
        <p:cxnSp>
          <p:nvCxnSpPr>
            <p:cNvPr id="22" name="Straight Connector 21"/>
            <p:cNvCxnSpPr/>
            <p:nvPr/>
          </p:nvCxnSpPr>
          <p:spPr>
            <a:xfrm flipH="1">
              <a:off x="11199608" y="1506998"/>
              <a:ext cx="530087" cy="0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9178211" y="1726523"/>
              <a:ext cx="20537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Karla" charset="0"/>
                  <a:ea typeface="Karla" charset="0"/>
                  <a:cs typeface="Karla" charset="0"/>
                </a:rPr>
                <a:t>Batch Likelihood: </a:t>
              </a:r>
            </a:p>
          </p:txBody>
        </p:sp>
        <p:cxnSp>
          <p:nvCxnSpPr>
            <p:cNvPr id="24" name="Straight Connector 23"/>
            <p:cNvCxnSpPr/>
            <p:nvPr/>
          </p:nvCxnSpPr>
          <p:spPr>
            <a:xfrm flipH="1">
              <a:off x="11231978" y="1911189"/>
              <a:ext cx="530087" cy="0"/>
            </a:xfrm>
            <a:prstGeom prst="line">
              <a:avLst/>
            </a:prstGeom>
            <a:ln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815534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Batch and Stochastic Gradient Descent</a:t>
            </a:r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3431878" y="1634903"/>
            <a:ext cx="4886405" cy="4114800"/>
            <a:chOff x="4750900" y="3555775"/>
            <a:chExt cx="3691950" cy="2785550"/>
          </a:xfrm>
        </p:grpSpPr>
        <p:cxnSp>
          <p:nvCxnSpPr>
            <p:cNvPr id="9" name="Google Shape;608;p50"/>
            <p:cNvCxnSpPr/>
            <p:nvPr/>
          </p:nvCxnSpPr>
          <p:spPr>
            <a:xfrm>
              <a:off x="5253950" y="3594200"/>
              <a:ext cx="0" cy="25482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10" name="Google Shape;609;p50"/>
            <p:cNvCxnSpPr/>
            <p:nvPr/>
          </p:nvCxnSpPr>
          <p:spPr>
            <a:xfrm>
              <a:off x="4750900" y="5909025"/>
              <a:ext cx="3485400" cy="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sp>
          <p:nvSpPr>
            <p:cNvPr id="11" name="Google Shape;611;p50"/>
            <p:cNvSpPr txBox="1"/>
            <p:nvPr/>
          </p:nvSpPr>
          <p:spPr>
            <a:xfrm>
              <a:off x="4840950" y="3555775"/>
              <a:ext cx="413100" cy="43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/>
                <a:t>L</a:t>
              </a:r>
              <a:endParaRPr sz="1800" b="1"/>
            </a:p>
          </p:txBody>
        </p:sp>
        <p:sp>
          <p:nvSpPr>
            <p:cNvPr id="12" name="Google Shape;610;p50"/>
            <p:cNvSpPr txBox="1"/>
            <p:nvPr/>
          </p:nvSpPr>
          <p:spPr>
            <a:xfrm>
              <a:off x="8029750" y="5909025"/>
              <a:ext cx="413100" cy="43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𝛉</a:t>
              </a:r>
              <a:endParaRPr sz="1800"/>
            </a:p>
          </p:txBody>
        </p:sp>
        <p:sp>
          <p:nvSpPr>
            <p:cNvPr id="13" name="Google Shape;612;p50"/>
            <p:cNvSpPr/>
            <p:nvPr/>
          </p:nvSpPr>
          <p:spPr>
            <a:xfrm>
              <a:off x="5469650" y="4193025"/>
              <a:ext cx="182400" cy="182400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613;p50"/>
            <p:cNvSpPr/>
            <p:nvPr/>
          </p:nvSpPr>
          <p:spPr>
            <a:xfrm>
              <a:off x="5446650" y="4045225"/>
              <a:ext cx="2813250" cy="1495125"/>
            </a:xfrm>
            <a:custGeom>
              <a:avLst/>
              <a:gdLst/>
              <a:ahLst/>
              <a:cxnLst/>
              <a:rect l="0" t="0" r="0" b="0"/>
              <a:pathLst>
                <a:path w="112530" h="59805" extrusionOk="0">
                  <a:moveTo>
                    <a:pt x="0" y="8746"/>
                  </a:moveTo>
                  <a:cubicBezTo>
                    <a:pt x="5016" y="20037"/>
                    <a:pt x="9747" y="35054"/>
                    <a:pt x="21468" y="38961"/>
                  </a:cubicBezTo>
                  <a:cubicBezTo>
                    <a:pt x="25008" y="40141"/>
                    <a:pt x="29495" y="39839"/>
                    <a:pt x="32600" y="37769"/>
                  </a:cubicBezTo>
                  <a:cubicBezTo>
                    <a:pt x="36791" y="34974"/>
                    <a:pt x="37317" y="28467"/>
                    <a:pt x="41347" y="25444"/>
                  </a:cubicBezTo>
                  <a:cubicBezTo>
                    <a:pt x="43701" y="23679"/>
                    <a:pt x="47427" y="25393"/>
                    <a:pt x="50093" y="26637"/>
                  </a:cubicBezTo>
                  <a:cubicBezTo>
                    <a:pt x="60686" y="31580"/>
                    <a:pt x="60912" y="47790"/>
                    <a:pt x="69176" y="56057"/>
                  </a:cubicBezTo>
                  <a:cubicBezTo>
                    <a:pt x="70815" y="57697"/>
                    <a:pt x="72924" y="60317"/>
                    <a:pt x="75140" y="59635"/>
                  </a:cubicBezTo>
                  <a:cubicBezTo>
                    <a:pt x="86327" y="56193"/>
                    <a:pt x="87008" y="39457"/>
                    <a:pt x="93030" y="29420"/>
                  </a:cubicBezTo>
                  <a:cubicBezTo>
                    <a:pt x="99043" y="19396"/>
                    <a:pt x="114951" y="11339"/>
                    <a:pt x="112113" y="0"/>
                  </a:cubicBezTo>
                </a:path>
              </a:pathLst>
            </a:custGeom>
            <a:noFill/>
            <a:ln w="28575" cap="flat" cmpd="sng">
              <a:solidFill>
                <a:schemeClr val="dk2"/>
              </a:solidFill>
              <a:prstDash val="sysDot"/>
              <a:round/>
              <a:headEnd type="none" w="med" len="med"/>
              <a:tailEnd type="none" w="med" len="med"/>
            </a:ln>
          </p:spPr>
        </p:sp>
      </p:grpSp>
      <p:sp>
        <p:nvSpPr>
          <p:cNvPr id="19" name="Google Shape;613;p50"/>
          <p:cNvSpPr/>
          <p:nvPr/>
        </p:nvSpPr>
        <p:spPr>
          <a:xfrm>
            <a:off x="4505124" y="3064014"/>
            <a:ext cx="3539784" cy="1654893"/>
          </a:xfrm>
          <a:custGeom>
            <a:avLst/>
            <a:gdLst/>
            <a:ahLst/>
            <a:cxnLst/>
            <a:rect l="0" t="0" r="0" b="0"/>
            <a:pathLst>
              <a:path w="112530" h="59805" extrusionOk="0">
                <a:moveTo>
                  <a:pt x="0" y="8746"/>
                </a:moveTo>
                <a:cubicBezTo>
                  <a:pt x="5016" y="20037"/>
                  <a:pt x="9747" y="35054"/>
                  <a:pt x="21468" y="38961"/>
                </a:cubicBezTo>
                <a:cubicBezTo>
                  <a:pt x="25008" y="40141"/>
                  <a:pt x="29495" y="39839"/>
                  <a:pt x="32600" y="37769"/>
                </a:cubicBezTo>
                <a:cubicBezTo>
                  <a:pt x="36791" y="34974"/>
                  <a:pt x="37317" y="28467"/>
                  <a:pt x="41347" y="25444"/>
                </a:cubicBezTo>
                <a:cubicBezTo>
                  <a:pt x="43701" y="23679"/>
                  <a:pt x="47427" y="25393"/>
                  <a:pt x="50093" y="26637"/>
                </a:cubicBezTo>
                <a:cubicBezTo>
                  <a:pt x="60686" y="31580"/>
                  <a:pt x="60912" y="47790"/>
                  <a:pt x="69176" y="56057"/>
                </a:cubicBezTo>
                <a:cubicBezTo>
                  <a:pt x="70815" y="57697"/>
                  <a:pt x="72924" y="60317"/>
                  <a:pt x="75140" y="59635"/>
                </a:cubicBezTo>
                <a:cubicBezTo>
                  <a:pt x="86327" y="56193"/>
                  <a:pt x="87008" y="39457"/>
                  <a:pt x="93030" y="29420"/>
                </a:cubicBezTo>
                <a:cubicBezTo>
                  <a:pt x="99043" y="19396"/>
                  <a:pt x="114951" y="11339"/>
                  <a:pt x="112113" y="0"/>
                </a:cubicBezTo>
              </a:path>
            </a:pathLst>
          </a:cu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25" name="Group 24"/>
          <p:cNvGrpSpPr/>
          <p:nvPr/>
        </p:nvGrpSpPr>
        <p:grpSpPr>
          <a:xfrm>
            <a:off x="9144000" y="1322332"/>
            <a:ext cx="2618065" cy="773523"/>
            <a:chOff x="9144000" y="1322332"/>
            <a:chExt cx="2618065" cy="773523"/>
          </a:xfrm>
        </p:grpSpPr>
        <p:sp>
          <p:nvSpPr>
            <p:cNvPr id="20" name="TextBox 19"/>
            <p:cNvSpPr txBox="1"/>
            <p:nvPr/>
          </p:nvSpPr>
          <p:spPr>
            <a:xfrm>
              <a:off x="9144000" y="1322332"/>
              <a:ext cx="18229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latin typeface="Karla" charset="0"/>
                  <a:ea typeface="Karla" charset="0"/>
                  <a:cs typeface="Karla" charset="0"/>
                </a:rPr>
                <a:t>Full Likelihood: </a:t>
              </a:r>
              <a:endParaRPr lang="en-US" dirty="0">
                <a:latin typeface="Karla" charset="0"/>
                <a:ea typeface="Karla" charset="0"/>
                <a:cs typeface="Karla" charset="0"/>
              </a:endParaRPr>
            </a:p>
          </p:txBody>
        </p:sp>
        <p:cxnSp>
          <p:nvCxnSpPr>
            <p:cNvPr id="22" name="Straight Connector 21"/>
            <p:cNvCxnSpPr/>
            <p:nvPr/>
          </p:nvCxnSpPr>
          <p:spPr>
            <a:xfrm flipH="1">
              <a:off x="11199608" y="1506998"/>
              <a:ext cx="530087" cy="0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9178211" y="1726523"/>
              <a:ext cx="20537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Karla" charset="0"/>
                  <a:ea typeface="Karla" charset="0"/>
                  <a:cs typeface="Karla" charset="0"/>
                </a:rPr>
                <a:t>Batch Likelihood: </a:t>
              </a:r>
            </a:p>
          </p:txBody>
        </p:sp>
        <p:cxnSp>
          <p:nvCxnSpPr>
            <p:cNvPr id="24" name="Straight Connector 23"/>
            <p:cNvCxnSpPr/>
            <p:nvPr/>
          </p:nvCxnSpPr>
          <p:spPr>
            <a:xfrm flipH="1">
              <a:off x="11231978" y="1911189"/>
              <a:ext cx="530087" cy="0"/>
            </a:xfrm>
            <a:prstGeom prst="line">
              <a:avLst/>
            </a:prstGeom>
            <a:ln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510763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Batch and Stochastic Gradient Descent</a:t>
            </a:r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3431878" y="1649771"/>
            <a:ext cx="4886405" cy="4114800"/>
            <a:chOff x="4750900" y="3555775"/>
            <a:chExt cx="3691950" cy="2785550"/>
          </a:xfrm>
        </p:grpSpPr>
        <p:cxnSp>
          <p:nvCxnSpPr>
            <p:cNvPr id="9" name="Google Shape;608;p50"/>
            <p:cNvCxnSpPr/>
            <p:nvPr/>
          </p:nvCxnSpPr>
          <p:spPr>
            <a:xfrm>
              <a:off x="5253950" y="3594200"/>
              <a:ext cx="0" cy="25482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10" name="Google Shape;609;p50"/>
            <p:cNvCxnSpPr/>
            <p:nvPr/>
          </p:nvCxnSpPr>
          <p:spPr>
            <a:xfrm>
              <a:off x="4750900" y="5909025"/>
              <a:ext cx="3485400" cy="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sp>
          <p:nvSpPr>
            <p:cNvPr id="11" name="Google Shape;611;p50"/>
            <p:cNvSpPr txBox="1"/>
            <p:nvPr/>
          </p:nvSpPr>
          <p:spPr>
            <a:xfrm>
              <a:off x="4840950" y="3555775"/>
              <a:ext cx="413100" cy="43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/>
                <a:t>L</a:t>
              </a:r>
              <a:endParaRPr sz="1800" b="1"/>
            </a:p>
          </p:txBody>
        </p:sp>
        <p:sp>
          <p:nvSpPr>
            <p:cNvPr id="12" name="Google Shape;610;p50"/>
            <p:cNvSpPr txBox="1"/>
            <p:nvPr/>
          </p:nvSpPr>
          <p:spPr>
            <a:xfrm>
              <a:off x="8029750" y="5909025"/>
              <a:ext cx="413100" cy="43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𝛉</a:t>
              </a:r>
              <a:endParaRPr sz="1800"/>
            </a:p>
          </p:txBody>
        </p:sp>
        <p:sp>
          <p:nvSpPr>
            <p:cNvPr id="13" name="Google Shape;612;p50"/>
            <p:cNvSpPr/>
            <p:nvPr/>
          </p:nvSpPr>
          <p:spPr>
            <a:xfrm>
              <a:off x="5469650" y="4193025"/>
              <a:ext cx="182400" cy="182400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613;p50"/>
            <p:cNvSpPr/>
            <p:nvPr/>
          </p:nvSpPr>
          <p:spPr>
            <a:xfrm>
              <a:off x="5446650" y="4045225"/>
              <a:ext cx="2813250" cy="1495125"/>
            </a:xfrm>
            <a:custGeom>
              <a:avLst/>
              <a:gdLst/>
              <a:ahLst/>
              <a:cxnLst/>
              <a:rect l="0" t="0" r="0" b="0"/>
              <a:pathLst>
                <a:path w="112530" h="59805" extrusionOk="0">
                  <a:moveTo>
                    <a:pt x="0" y="8746"/>
                  </a:moveTo>
                  <a:cubicBezTo>
                    <a:pt x="5016" y="20037"/>
                    <a:pt x="9747" y="35054"/>
                    <a:pt x="21468" y="38961"/>
                  </a:cubicBezTo>
                  <a:cubicBezTo>
                    <a:pt x="25008" y="40141"/>
                    <a:pt x="29495" y="39839"/>
                    <a:pt x="32600" y="37769"/>
                  </a:cubicBezTo>
                  <a:cubicBezTo>
                    <a:pt x="36791" y="34974"/>
                    <a:pt x="37317" y="28467"/>
                    <a:pt x="41347" y="25444"/>
                  </a:cubicBezTo>
                  <a:cubicBezTo>
                    <a:pt x="43701" y="23679"/>
                    <a:pt x="47427" y="25393"/>
                    <a:pt x="50093" y="26637"/>
                  </a:cubicBezTo>
                  <a:cubicBezTo>
                    <a:pt x="60686" y="31580"/>
                    <a:pt x="60912" y="47790"/>
                    <a:pt x="69176" y="56057"/>
                  </a:cubicBezTo>
                  <a:cubicBezTo>
                    <a:pt x="70815" y="57697"/>
                    <a:pt x="72924" y="60317"/>
                    <a:pt x="75140" y="59635"/>
                  </a:cubicBezTo>
                  <a:cubicBezTo>
                    <a:pt x="86327" y="56193"/>
                    <a:pt x="87008" y="39457"/>
                    <a:pt x="93030" y="29420"/>
                  </a:cubicBezTo>
                  <a:cubicBezTo>
                    <a:pt x="99043" y="19396"/>
                    <a:pt x="114951" y="11339"/>
                    <a:pt x="112113" y="0"/>
                  </a:cubicBezTo>
                </a:path>
              </a:pathLst>
            </a:custGeom>
            <a:noFill/>
            <a:ln w="28575" cap="flat" cmpd="sng">
              <a:solidFill>
                <a:schemeClr val="dk2"/>
              </a:solidFill>
              <a:prstDash val="sysDot"/>
              <a:round/>
              <a:headEnd type="none" w="med" len="med"/>
              <a:tailEnd type="none" w="med" len="med"/>
            </a:ln>
          </p:spPr>
        </p:sp>
      </p:grpSp>
      <p:sp>
        <p:nvSpPr>
          <p:cNvPr id="19" name="Google Shape;613;p50"/>
          <p:cNvSpPr/>
          <p:nvPr/>
        </p:nvSpPr>
        <p:spPr>
          <a:xfrm>
            <a:off x="4505124" y="3064014"/>
            <a:ext cx="3539784" cy="1654893"/>
          </a:xfrm>
          <a:custGeom>
            <a:avLst/>
            <a:gdLst/>
            <a:ahLst/>
            <a:cxnLst/>
            <a:rect l="0" t="0" r="0" b="0"/>
            <a:pathLst>
              <a:path w="112530" h="59805" extrusionOk="0">
                <a:moveTo>
                  <a:pt x="0" y="8746"/>
                </a:moveTo>
                <a:cubicBezTo>
                  <a:pt x="5016" y="20037"/>
                  <a:pt x="9747" y="35054"/>
                  <a:pt x="21468" y="38961"/>
                </a:cubicBezTo>
                <a:cubicBezTo>
                  <a:pt x="25008" y="40141"/>
                  <a:pt x="29495" y="39839"/>
                  <a:pt x="32600" y="37769"/>
                </a:cubicBezTo>
                <a:cubicBezTo>
                  <a:pt x="36791" y="34974"/>
                  <a:pt x="37317" y="28467"/>
                  <a:pt x="41347" y="25444"/>
                </a:cubicBezTo>
                <a:cubicBezTo>
                  <a:pt x="43701" y="23679"/>
                  <a:pt x="47427" y="25393"/>
                  <a:pt x="50093" y="26637"/>
                </a:cubicBezTo>
                <a:cubicBezTo>
                  <a:pt x="60686" y="31580"/>
                  <a:pt x="60912" y="47790"/>
                  <a:pt x="69176" y="56057"/>
                </a:cubicBezTo>
                <a:cubicBezTo>
                  <a:pt x="70815" y="57697"/>
                  <a:pt x="72924" y="60317"/>
                  <a:pt x="75140" y="59635"/>
                </a:cubicBezTo>
                <a:cubicBezTo>
                  <a:pt x="86327" y="56193"/>
                  <a:pt x="87008" y="39457"/>
                  <a:pt x="93030" y="29420"/>
                </a:cubicBezTo>
                <a:cubicBezTo>
                  <a:pt x="99043" y="19396"/>
                  <a:pt x="114951" y="11339"/>
                  <a:pt x="112113" y="0"/>
                </a:cubicBezTo>
              </a:path>
            </a:pathLst>
          </a:cu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cxnSp>
        <p:nvCxnSpPr>
          <p:cNvPr id="15" name="Google Shape;622;p50"/>
          <p:cNvCxnSpPr/>
          <p:nvPr/>
        </p:nvCxnSpPr>
        <p:spPr>
          <a:xfrm>
            <a:off x="4572000" y="2854712"/>
            <a:ext cx="327102" cy="713678"/>
          </a:xfrm>
          <a:prstGeom prst="straightConnector1">
            <a:avLst/>
          </a:prstGeom>
          <a:noFill/>
          <a:ln w="19050" cap="flat" cmpd="sng">
            <a:solidFill>
              <a:srgbClr val="CC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8" name="Google Shape;612;p50"/>
          <p:cNvSpPr/>
          <p:nvPr/>
        </p:nvSpPr>
        <p:spPr>
          <a:xfrm>
            <a:off x="4899102" y="3473476"/>
            <a:ext cx="241412" cy="269440"/>
          </a:xfrm>
          <a:prstGeom prst="ellipse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" name="Group 19"/>
          <p:cNvGrpSpPr/>
          <p:nvPr/>
        </p:nvGrpSpPr>
        <p:grpSpPr>
          <a:xfrm>
            <a:off x="9144000" y="1322332"/>
            <a:ext cx="2618065" cy="773523"/>
            <a:chOff x="9144000" y="1322332"/>
            <a:chExt cx="2618065" cy="773523"/>
          </a:xfrm>
        </p:grpSpPr>
        <p:sp>
          <p:nvSpPr>
            <p:cNvPr id="21" name="TextBox 20"/>
            <p:cNvSpPr txBox="1"/>
            <p:nvPr/>
          </p:nvSpPr>
          <p:spPr>
            <a:xfrm>
              <a:off x="9144000" y="1322332"/>
              <a:ext cx="18229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latin typeface="Karla" charset="0"/>
                  <a:ea typeface="Karla" charset="0"/>
                  <a:cs typeface="Karla" charset="0"/>
                </a:rPr>
                <a:t>Full Likelihood: </a:t>
              </a:r>
              <a:endParaRPr lang="en-US" dirty="0">
                <a:latin typeface="Karla" charset="0"/>
                <a:ea typeface="Karla" charset="0"/>
                <a:cs typeface="Karla" charset="0"/>
              </a:endParaRPr>
            </a:p>
          </p:txBody>
        </p:sp>
        <p:cxnSp>
          <p:nvCxnSpPr>
            <p:cNvPr id="22" name="Straight Connector 21"/>
            <p:cNvCxnSpPr/>
            <p:nvPr/>
          </p:nvCxnSpPr>
          <p:spPr>
            <a:xfrm flipH="1">
              <a:off x="11199608" y="1506998"/>
              <a:ext cx="530087" cy="0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9178211" y="1726523"/>
              <a:ext cx="20537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Karla" charset="0"/>
                  <a:ea typeface="Karla" charset="0"/>
                  <a:cs typeface="Karla" charset="0"/>
                </a:rPr>
                <a:t>Batch Likelihood: </a:t>
              </a:r>
            </a:p>
          </p:txBody>
        </p:sp>
        <p:cxnSp>
          <p:nvCxnSpPr>
            <p:cNvPr id="24" name="Straight Connector 23"/>
            <p:cNvCxnSpPr/>
            <p:nvPr/>
          </p:nvCxnSpPr>
          <p:spPr>
            <a:xfrm flipH="1">
              <a:off x="11231978" y="1911189"/>
              <a:ext cx="530087" cy="0"/>
            </a:xfrm>
            <a:prstGeom prst="line">
              <a:avLst/>
            </a:prstGeom>
            <a:ln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718534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Batch and Stochastic Gradient Descent</a:t>
            </a:r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3431878" y="1649771"/>
            <a:ext cx="4886405" cy="4114800"/>
            <a:chOff x="4750900" y="3555775"/>
            <a:chExt cx="3691950" cy="2785550"/>
          </a:xfrm>
        </p:grpSpPr>
        <p:cxnSp>
          <p:nvCxnSpPr>
            <p:cNvPr id="9" name="Google Shape;608;p50"/>
            <p:cNvCxnSpPr/>
            <p:nvPr/>
          </p:nvCxnSpPr>
          <p:spPr>
            <a:xfrm>
              <a:off x="5253950" y="3594200"/>
              <a:ext cx="0" cy="25482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10" name="Google Shape;609;p50"/>
            <p:cNvCxnSpPr/>
            <p:nvPr/>
          </p:nvCxnSpPr>
          <p:spPr>
            <a:xfrm>
              <a:off x="4750900" y="5909025"/>
              <a:ext cx="3485400" cy="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sp>
          <p:nvSpPr>
            <p:cNvPr id="11" name="Google Shape;611;p50"/>
            <p:cNvSpPr txBox="1"/>
            <p:nvPr/>
          </p:nvSpPr>
          <p:spPr>
            <a:xfrm>
              <a:off x="4840950" y="3555775"/>
              <a:ext cx="413100" cy="43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/>
                <a:t>L</a:t>
              </a:r>
              <a:endParaRPr sz="1800" b="1"/>
            </a:p>
          </p:txBody>
        </p:sp>
        <p:sp>
          <p:nvSpPr>
            <p:cNvPr id="12" name="Google Shape;610;p50"/>
            <p:cNvSpPr txBox="1"/>
            <p:nvPr/>
          </p:nvSpPr>
          <p:spPr>
            <a:xfrm>
              <a:off x="8029750" y="5909025"/>
              <a:ext cx="413100" cy="43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𝛉</a:t>
              </a:r>
              <a:endParaRPr sz="1800"/>
            </a:p>
          </p:txBody>
        </p:sp>
        <p:sp>
          <p:nvSpPr>
            <p:cNvPr id="14" name="Google Shape;613;p50"/>
            <p:cNvSpPr/>
            <p:nvPr/>
          </p:nvSpPr>
          <p:spPr>
            <a:xfrm>
              <a:off x="5617942" y="4713688"/>
              <a:ext cx="2641958" cy="826662"/>
            </a:xfrm>
            <a:custGeom>
              <a:avLst/>
              <a:gdLst/>
              <a:ahLst/>
              <a:cxnLst/>
              <a:rect l="0" t="0" r="0" b="0"/>
              <a:pathLst>
                <a:path w="112530" h="59805" extrusionOk="0">
                  <a:moveTo>
                    <a:pt x="0" y="8746"/>
                  </a:moveTo>
                  <a:cubicBezTo>
                    <a:pt x="5016" y="20037"/>
                    <a:pt x="9747" y="35054"/>
                    <a:pt x="21468" y="38961"/>
                  </a:cubicBezTo>
                  <a:cubicBezTo>
                    <a:pt x="25008" y="40141"/>
                    <a:pt x="29495" y="39839"/>
                    <a:pt x="32600" y="37769"/>
                  </a:cubicBezTo>
                  <a:cubicBezTo>
                    <a:pt x="36791" y="34974"/>
                    <a:pt x="37317" y="28467"/>
                    <a:pt x="41347" y="25444"/>
                  </a:cubicBezTo>
                  <a:cubicBezTo>
                    <a:pt x="43701" y="23679"/>
                    <a:pt x="47427" y="25393"/>
                    <a:pt x="50093" y="26637"/>
                  </a:cubicBezTo>
                  <a:cubicBezTo>
                    <a:pt x="60686" y="31580"/>
                    <a:pt x="60912" y="47790"/>
                    <a:pt x="69176" y="56057"/>
                  </a:cubicBezTo>
                  <a:cubicBezTo>
                    <a:pt x="70815" y="57697"/>
                    <a:pt x="72924" y="60317"/>
                    <a:pt x="75140" y="59635"/>
                  </a:cubicBezTo>
                  <a:cubicBezTo>
                    <a:pt x="86327" y="56193"/>
                    <a:pt x="87008" y="39457"/>
                    <a:pt x="93030" y="29420"/>
                  </a:cubicBezTo>
                  <a:cubicBezTo>
                    <a:pt x="99043" y="19396"/>
                    <a:pt x="114951" y="11339"/>
                    <a:pt x="112113" y="0"/>
                  </a:cubicBezTo>
                </a:path>
              </a:pathLst>
            </a:custGeom>
            <a:noFill/>
            <a:ln w="28575" cap="flat" cmpd="sng">
              <a:solidFill>
                <a:schemeClr val="dk2"/>
              </a:solidFill>
              <a:prstDash val="sysDot"/>
              <a:round/>
              <a:headEnd type="none" w="med" len="med"/>
              <a:tailEnd type="none" w="med" len="med"/>
            </a:ln>
          </p:spPr>
        </p:sp>
      </p:grpSp>
      <p:sp>
        <p:nvSpPr>
          <p:cNvPr id="19" name="Google Shape;613;p50"/>
          <p:cNvSpPr/>
          <p:nvPr/>
        </p:nvSpPr>
        <p:spPr>
          <a:xfrm>
            <a:off x="4505124" y="3064014"/>
            <a:ext cx="3539784" cy="1654893"/>
          </a:xfrm>
          <a:custGeom>
            <a:avLst/>
            <a:gdLst/>
            <a:ahLst/>
            <a:cxnLst/>
            <a:rect l="0" t="0" r="0" b="0"/>
            <a:pathLst>
              <a:path w="112530" h="59805" extrusionOk="0">
                <a:moveTo>
                  <a:pt x="0" y="8746"/>
                </a:moveTo>
                <a:cubicBezTo>
                  <a:pt x="5016" y="20037"/>
                  <a:pt x="9747" y="35054"/>
                  <a:pt x="21468" y="38961"/>
                </a:cubicBezTo>
                <a:cubicBezTo>
                  <a:pt x="25008" y="40141"/>
                  <a:pt x="29495" y="39839"/>
                  <a:pt x="32600" y="37769"/>
                </a:cubicBezTo>
                <a:cubicBezTo>
                  <a:pt x="36791" y="34974"/>
                  <a:pt x="37317" y="28467"/>
                  <a:pt x="41347" y="25444"/>
                </a:cubicBezTo>
                <a:cubicBezTo>
                  <a:pt x="43701" y="23679"/>
                  <a:pt x="47427" y="25393"/>
                  <a:pt x="50093" y="26637"/>
                </a:cubicBezTo>
                <a:cubicBezTo>
                  <a:pt x="60686" y="31580"/>
                  <a:pt x="60912" y="47790"/>
                  <a:pt x="69176" y="56057"/>
                </a:cubicBezTo>
                <a:cubicBezTo>
                  <a:pt x="70815" y="57697"/>
                  <a:pt x="72924" y="60317"/>
                  <a:pt x="75140" y="59635"/>
                </a:cubicBezTo>
                <a:cubicBezTo>
                  <a:pt x="86327" y="56193"/>
                  <a:pt x="87008" y="39457"/>
                  <a:pt x="93030" y="29420"/>
                </a:cubicBezTo>
                <a:cubicBezTo>
                  <a:pt x="99043" y="19396"/>
                  <a:pt x="114951" y="11339"/>
                  <a:pt x="112113" y="0"/>
                </a:cubicBezTo>
              </a:path>
            </a:pathLst>
          </a:cu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8" name="Google Shape;612;p50"/>
          <p:cNvSpPr/>
          <p:nvPr/>
        </p:nvSpPr>
        <p:spPr>
          <a:xfrm>
            <a:off x="4899102" y="3882354"/>
            <a:ext cx="241412" cy="269440"/>
          </a:xfrm>
          <a:prstGeom prst="ellipse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" name="Group 15"/>
          <p:cNvGrpSpPr/>
          <p:nvPr/>
        </p:nvGrpSpPr>
        <p:grpSpPr>
          <a:xfrm>
            <a:off x="9144000" y="1322332"/>
            <a:ext cx="2618065" cy="773523"/>
            <a:chOff x="9144000" y="1322332"/>
            <a:chExt cx="2618065" cy="773523"/>
          </a:xfrm>
        </p:grpSpPr>
        <p:sp>
          <p:nvSpPr>
            <p:cNvPr id="17" name="TextBox 16"/>
            <p:cNvSpPr txBox="1"/>
            <p:nvPr/>
          </p:nvSpPr>
          <p:spPr>
            <a:xfrm>
              <a:off x="9144000" y="1322332"/>
              <a:ext cx="18229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latin typeface="Karla" charset="0"/>
                  <a:ea typeface="Karla" charset="0"/>
                  <a:cs typeface="Karla" charset="0"/>
                </a:rPr>
                <a:t>Full Likelihood: </a:t>
              </a:r>
              <a:endParaRPr lang="en-US" dirty="0">
                <a:latin typeface="Karla" charset="0"/>
                <a:ea typeface="Karla" charset="0"/>
                <a:cs typeface="Karla" charset="0"/>
              </a:endParaRPr>
            </a:p>
          </p:txBody>
        </p:sp>
        <p:cxnSp>
          <p:nvCxnSpPr>
            <p:cNvPr id="20" name="Straight Connector 19"/>
            <p:cNvCxnSpPr/>
            <p:nvPr/>
          </p:nvCxnSpPr>
          <p:spPr>
            <a:xfrm flipH="1">
              <a:off x="11199608" y="1506998"/>
              <a:ext cx="530087" cy="0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9178211" y="1726523"/>
              <a:ext cx="20537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Karla" charset="0"/>
                  <a:ea typeface="Karla" charset="0"/>
                  <a:cs typeface="Karla" charset="0"/>
                </a:rPr>
                <a:t>Batch Likelihood: </a:t>
              </a:r>
            </a:p>
          </p:txBody>
        </p:sp>
        <p:cxnSp>
          <p:nvCxnSpPr>
            <p:cNvPr id="22" name="Straight Connector 21"/>
            <p:cNvCxnSpPr/>
            <p:nvPr/>
          </p:nvCxnSpPr>
          <p:spPr>
            <a:xfrm flipH="1">
              <a:off x="11231978" y="1911189"/>
              <a:ext cx="530087" cy="0"/>
            </a:xfrm>
            <a:prstGeom prst="line">
              <a:avLst/>
            </a:prstGeom>
            <a:ln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534022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Batch and Stochastic Gradient Descent</a:t>
            </a:r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3431878" y="1649771"/>
            <a:ext cx="4886405" cy="4114800"/>
            <a:chOff x="4750900" y="3555775"/>
            <a:chExt cx="3691950" cy="2785550"/>
          </a:xfrm>
        </p:grpSpPr>
        <p:cxnSp>
          <p:nvCxnSpPr>
            <p:cNvPr id="9" name="Google Shape;608;p50"/>
            <p:cNvCxnSpPr/>
            <p:nvPr/>
          </p:nvCxnSpPr>
          <p:spPr>
            <a:xfrm>
              <a:off x="5253950" y="3594200"/>
              <a:ext cx="0" cy="25482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10" name="Google Shape;609;p50"/>
            <p:cNvCxnSpPr/>
            <p:nvPr/>
          </p:nvCxnSpPr>
          <p:spPr>
            <a:xfrm>
              <a:off x="4750900" y="5909025"/>
              <a:ext cx="3485400" cy="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sp>
          <p:nvSpPr>
            <p:cNvPr id="11" name="Google Shape;611;p50"/>
            <p:cNvSpPr txBox="1"/>
            <p:nvPr/>
          </p:nvSpPr>
          <p:spPr>
            <a:xfrm>
              <a:off x="4840950" y="3555775"/>
              <a:ext cx="413100" cy="43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/>
                <a:t>L</a:t>
              </a:r>
              <a:endParaRPr sz="1800" b="1"/>
            </a:p>
          </p:txBody>
        </p:sp>
        <p:sp>
          <p:nvSpPr>
            <p:cNvPr id="12" name="Google Shape;610;p50"/>
            <p:cNvSpPr txBox="1"/>
            <p:nvPr/>
          </p:nvSpPr>
          <p:spPr>
            <a:xfrm>
              <a:off x="8029750" y="5909025"/>
              <a:ext cx="413100" cy="43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𝛉</a:t>
              </a:r>
              <a:endParaRPr sz="1800"/>
            </a:p>
          </p:txBody>
        </p:sp>
        <p:sp>
          <p:nvSpPr>
            <p:cNvPr id="14" name="Google Shape;613;p50"/>
            <p:cNvSpPr/>
            <p:nvPr/>
          </p:nvSpPr>
          <p:spPr>
            <a:xfrm>
              <a:off x="5617942" y="4713688"/>
              <a:ext cx="2641958" cy="826662"/>
            </a:xfrm>
            <a:custGeom>
              <a:avLst/>
              <a:gdLst/>
              <a:ahLst/>
              <a:cxnLst/>
              <a:rect l="0" t="0" r="0" b="0"/>
              <a:pathLst>
                <a:path w="112530" h="59805" extrusionOk="0">
                  <a:moveTo>
                    <a:pt x="0" y="8746"/>
                  </a:moveTo>
                  <a:cubicBezTo>
                    <a:pt x="5016" y="20037"/>
                    <a:pt x="9747" y="35054"/>
                    <a:pt x="21468" y="38961"/>
                  </a:cubicBezTo>
                  <a:cubicBezTo>
                    <a:pt x="25008" y="40141"/>
                    <a:pt x="29495" y="39839"/>
                    <a:pt x="32600" y="37769"/>
                  </a:cubicBezTo>
                  <a:cubicBezTo>
                    <a:pt x="36791" y="34974"/>
                    <a:pt x="37317" y="28467"/>
                    <a:pt x="41347" y="25444"/>
                  </a:cubicBezTo>
                  <a:cubicBezTo>
                    <a:pt x="43701" y="23679"/>
                    <a:pt x="47427" y="25393"/>
                    <a:pt x="50093" y="26637"/>
                  </a:cubicBezTo>
                  <a:cubicBezTo>
                    <a:pt x="60686" y="31580"/>
                    <a:pt x="60912" y="47790"/>
                    <a:pt x="69176" y="56057"/>
                  </a:cubicBezTo>
                  <a:cubicBezTo>
                    <a:pt x="70815" y="57697"/>
                    <a:pt x="72924" y="60317"/>
                    <a:pt x="75140" y="59635"/>
                  </a:cubicBezTo>
                  <a:cubicBezTo>
                    <a:pt x="86327" y="56193"/>
                    <a:pt x="87008" y="39457"/>
                    <a:pt x="93030" y="29420"/>
                  </a:cubicBezTo>
                  <a:cubicBezTo>
                    <a:pt x="99043" y="19396"/>
                    <a:pt x="114951" y="11339"/>
                    <a:pt x="112113" y="0"/>
                  </a:cubicBezTo>
                </a:path>
              </a:pathLst>
            </a:custGeom>
            <a:noFill/>
            <a:ln w="28575" cap="flat" cmpd="sng">
              <a:solidFill>
                <a:schemeClr val="dk2"/>
              </a:solidFill>
              <a:prstDash val="sysDot"/>
              <a:round/>
              <a:headEnd type="none" w="med" len="med"/>
              <a:tailEnd type="none" w="med" len="med"/>
            </a:ln>
          </p:spPr>
        </p:sp>
      </p:grpSp>
      <p:sp>
        <p:nvSpPr>
          <p:cNvPr id="19" name="Google Shape;613;p50"/>
          <p:cNvSpPr/>
          <p:nvPr/>
        </p:nvSpPr>
        <p:spPr>
          <a:xfrm>
            <a:off x="4505124" y="3064014"/>
            <a:ext cx="3539784" cy="1654893"/>
          </a:xfrm>
          <a:custGeom>
            <a:avLst/>
            <a:gdLst/>
            <a:ahLst/>
            <a:cxnLst/>
            <a:rect l="0" t="0" r="0" b="0"/>
            <a:pathLst>
              <a:path w="112530" h="59805" extrusionOk="0">
                <a:moveTo>
                  <a:pt x="0" y="8746"/>
                </a:moveTo>
                <a:cubicBezTo>
                  <a:pt x="5016" y="20037"/>
                  <a:pt x="9747" y="35054"/>
                  <a:pt x="21468" y="38961"/>
                </a:cubicBezTo>
                <a:cubicBezTo>
                  <a:pt x="25008" y="40141"/>
                  <a:pt x="29495" y="39839"/>
                  <a:pt x="32600" y="37769"/>
                </a:cubicBezTo>
                <a:cubicBezTo>
                  <a:pt x="36791" y="34974"/>
                  <a:pt x="37317" y="28467"/>
                  <a:pt x="41347" y="25444"/>
                </a:cubicBezTo>
                <a:cubicBezTo>
                  <a:pt x="43701" y="23679"/>
                  <a:pt x="47427" y="25393"/>
                  <a:pt x="50093" y="26637"/>
                </a:cubicBezTo>
                <a:cubicBezTo>
                  <a:pt x="60686" y="31580"/>
                  <a:pt x="60912" y="47790"/>
                  <a:pt x="69176" y="56057"/>
                </a:cubicBezTo>
                <a:cubicBezTo>
                  <a:pt x="70815" y="57697"/>
                  <a:pt x="72924" y="60317"/>
                  <a:pt x="75140" y="59635"/>
                </a:cubicBezTo>
                <a:cubicBezTo>
                  <a:pt x="86327" y="56193"/>
                  <a:pt x="87008" y="39457"/>
                  <a:pt x="93030" y="29420"/>
                </a:cubicBezTo>
                <a:cubicBezTo>
                  <a:pt x="99043" y="19396"/>
                  <a:pt x="114951" y="11339"/>
                  <a:pt x="112113" y="0"/>
                </a:cubicBezTo>
              </a:path>
            </a:pathLst>
          </a:cu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8" name="Google Shape;612;p50"/>
          <p:cNvSpPr/>
          <p:nvPr/>
        </p:nvSpPr>
        <p:spPr>
          <a:xfrm>
            <a:off x="4899102" y="3882354"/>
            <a:ext cx="241412" cy="269440"/>
          </a:xfrm>
          <a:prstGeom prst="ellipse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3" name="Google Shape;622;p50"/>
          <p:cNvCxnSpPr>
            <a:stCxn id="18" idx="6"/>
          </p:cNvCxnSpPr>
          <p:nvPr/>
        </p:nvCxnSpPr>
        <p:spPr>
          <a:xfrm>
            <a:off x="5140514" y="4017074"/>
            <a:ext cx="78256" cy="47355"/>
          </a:xfrm>
          <a:prstGeom prst="straightConnector1">
            <a:avLst/>
          </a:prstGeom>
          <a:noFill/>
          <a:ln w="19050" cap="flat" cmpd="sng">
            <a:solidFill>
              <a:srgbClr val="CC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5" name="Google Shape;612;p50"/>
          <p:cNvSpPr/>
          <p:nvPr/>
        </p:nvSpPr>
        <p:spPr>
          <a:xfrm>
            <a:off x="5218770" y="3969515"/>
            <a:ext cx="241412" cy="269440"/>
          </a:xfrm>
          <a:prstGeom prst="ellipse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" name="Group 15"/>
          <p:cNvGrpSpPr/>
          <p:nvPr/>
        </p:nvGrpSpPr>
        <p:grpSpPr>
          <a:xfrm>
            <a:off x="9144000" y="1322332"/>
            <a:ext cx="2618065" cy="773523"/>
            <a:chOff x="9144000" y="1322332"/>
            <a:chExt cx="2618065" cy="773523"/>
          </a:xfrm>
        </p:grpSpPr>
        <p:sp>
          <p:nvSpPr>
            <p:cNvPr id="17" name="TextBox 16"/>
            <p:cNvSpPr txBox="1"/>
            <p:nvPr/>
          </p:nvSpPr>
          <p:spPr>
            <a:xfrm>
              <a:off x="9144000" y="1322332"/>
              <a:ext cx="18229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latin typeface="Karla" charset="0"/>
                  <a:ea typeface="Karla" charset="0"/>
                  <a:cs typeface="Karla" charset="0"/>
                </a:rPr>
                <a:t>Full Likelihood: </a:t>
              </a:r>
              <a:endParaRPr lang="en-US" dirty="0">
                <a:latin typeface="Karla" charset="0"/>
                <a:ea typeface="Karla" charset="0"/>
                <a:cs typeface="Karla" charset="0"/>
              </a:endParaRPr>
            </a:p>
          </p:txBody>
        </p:sp>
        <p:cxnSp>
          <p:nvCxnSpPr>
            <p:cNvPr id="20" name="Straight Connector 19"/>
            <p:cNvCxnSpPr/>
            <p:nvPr/>
          </p:nvCxnSpPr>
          <p:spPr>
            <a:xfrm flipH="1">
              <a:off x="11199608" y="1506998"/>
              <a:ext cx="530087" cy="0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9178211" y="1726523"/>
              <a:ext cx="20537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Karla" charset="0"/>
                  <a:ea typeface="Karla" charset="0"/>
                  <a:cs typeface="Karla" charset="0"/>
                </a:rPr>
                <a:t>Batch Likelihood: </a:t>
              </a:r>
            </a:p>
          </p:txBody>
        </p:sp>
        <p:cxnSp>
          <p:nvCxnSpPr>
            <p:cNvPr id="22" name="Straight Connector 21"/>
            <p:cNvCxnSpPr/>
            <p:nvPr/>
          </p:nvCxnSpPr>
          <p:spPr>
            <a:xfrm flipH="1">
              <a:off x="11231978" y="1911189"/>
              <a:ext cx="530087" cy="0"/>
            </a:xfrm>
            <a:prstGeom prst="line">
              <a:avLst/>
            </a:prstGeom>
            <a:ln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661875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Batch and Stochastic Gradient Descent</a:t>
            </a:r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3431878" y="1649771"/>
            <a:ext cx="4886405" cy="4114800"/>
            <a:chOff x="4750900" y="3555775"/>
            <a:chExt cx="3691950" cy="2785550"/>
          </a:xfrm>
        </p:grpSpPr>
        <p:cxnSp>
          <p:nvCxnSpPr>
            <p:cNvPr id="9" name="Google Shape;608;p50"/>
            <p:cNvCxnSpPr/>
            <p:nvPr/>
          </p:nvCxnSpPr>
          <p:spPr>
            <a:xfrm>
              <a:off x="5253950" y="3594200"/>
              <a:ext cx="0" cy="25482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10" name="Google Shape;609;p50"/>
            <p:cNvCxnSpPr/>
            <p:nvPr/>
          </p:nvCxnSpPr>
          <p:spPr>
            <a:xfrm>
              <a:off x="4750900" y="5909025"/>
              <a:ext cx="3485400" cy="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sp>
          <p:nvSpPr>
            <p:cNvPr id="11" name="Google Shape;611;p50"/>
            <p:cNvSpPr txBox="1"/>
            <p:nvPr/>
          </p:nvSpPr>
          <p:spPr>
            <a:xfrm>
              <a:off x="4840950" y="3555775"/>
              <a:ext cx="413100" cy="43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/>
                <a:t>L</a:t>
              </a:r>
              <a:endParaRPr sz="1800" b="1"/>
            </a:p>
          </p:txBody>
        </p:sp>
        <p:sp>
          <p:nvSpPr>
            <p:cNvPr id="12" name="Google Shape;610;p50"/>
            <p:cNvSpPr txBox="1"/>
            <p:nvPr/>
          </p:nvSpPr>
          <p:spPr>
            <a:xfrm>
              <a:off x="8029750" y="5909025"/>
              <a:ext cx="413100" cy="43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𝛉</a:t>
              </a:r>
              <a:endParaRPr sz="1800"/>
            </a:p>
          </p:txBody>
        </p:sp>
        <p:sp>
          <p:nvSpPr>
            <p:cNvPr id="14" name="Google Shape;613;p50"/>
            <p:cNvSpPr/>
            <p:nvPr/>
          </p:nvSpPr>
          <p:spPr>
            <a:xfrm flipV="1">
              <a:off x="5561797" y="5126146"/>
              <a:ext cx="2641958" cy="381183"/>
            </a:xfrm>
            <a:custGeom>
              <a:avLst/>
              <a:gdLst/>
              <a:ahLst/>
              <a:cxnLst/>
              <a:rect l="0" t="0" r="0" b="0"/>
              <a:pathLst>
                <a:path w="112530" h="59805" extrusionOk="0">
                  <a:moveTo>
                    <a:pt x="0" y="8746"/>
                  </a:moveTo>
                  <a:cubicBezTo>
                    <a:pt x="5016" y="20037"/>
                    <a:pt x="9747" y="35054"/>
                    <a:pt x="21468" y="38961"/>
                  </a:cubicBezTo>
                  <a:cubicBezTo>
                    <a:pt x="25008" y="40141"/>
                    <a:pt x="29495" y="39839"/>
                    <a:pt x="32600" y="37769"/>
                  </a:cubicBezTo>
                  <a:cubicBezTo>
                    <a:pt x="36791" y="34974"/>
                    <a:pt x="37317" y="28467"/>
                    <a:pt x="41347" y="25444"/>
                  </a:cubicBezTo>
                  <a:cubicBezTo>
                    <a:pt x="43701" y="23679"/>
                    <a:pt x="47427" y="25393"/>
                    <a:pt x="50093" y="26637"/>
                  </a:cubicBezTo>
                  <a:cubicBezTo>
                    <a:pt x="60686" y="31580"/>
                    <a:pt x="60912" y="47790"/>
                    <a:pt x="69176" y="56057"/>
                  </a:cubicBezTo>
                  <a:cubicBezTo>
                    <a:pt x="70815" y="57697"/>
                    <a:pt x="72924" y="60317"/>
                    <a:pt x="75140" y="59635"/>
                  </a:cubicBezTo>
                  <a:cubicBezTo>
                    <a:pt x="86327" y="56193"/>
                    <a:pt x="87008" y="39457"/>
                    <a:pt x="93030" y="29420"/>
                  </a:cubicBezTo>
                  <a:cubicBezTo>
                    <a:pt x="99043" y="19396"/>
                    <a:pt x="114951" y="11339"/>
                    <a:pt x="112113" y="0"/>
                  </a:cubicBezTo>
                </a:path>
              </a:pathLst>
            </a:custGeom>
            <a:noFill/>
            <a:ln w="28575" cap="flat" cmpd="sng">
              <a:solidFill>
                <a:schemeClr val="dk2"/>
              </a:solidFill>
              <a:prstDash val="sysDot"/>
              <a:round/>
              <a:headEnd type="none" w="med" len="med"/>
              <a:tailEnd type="none" w="med" len="med"/>
            </a:ln>
          </p:spPr>
        </p:sp>
      </p:grpSp>
      <p:sp>
        <p:nvSpPr>
          <p:cNvPr id="19" name="Google Shape;613;p50"/>
          <p:cNvSpPr/>
          <p:nvPr/>
        </p:nvSpPr>
        <p:spPr>
          <a:xfrm>
            <a:off x="4505124" y="3064014"/>
            <a:ext cx="3539784" cy="1654893"/>
          </a:xfrm>
          <a:custGeom>
            <a:avLst/>
            <a:gdLst/>
            <a:ahLst/>
            <a:cxnLst/>
            <a:rect l="0" t="0" r="0" b="0"/>
            <a:pathLst>
              <a:path w="112530" h="59805" extrusionOk="0">
                <a:moveTo>
                  <a:pt x="0" y="8746"/>
                </a:moveTo>
                <a:cubicBezTo>
                  <a:pt x="5016" y="20037"/>
                  <a:pt x="9747" y="35054"/>
                  <a:pt x="21468" y="38961"/>
                </a:cubicBezTo>
                <a:cubicBezTo>
                  <a:pt x="25008" y="40141"/>
                  <a:pt x="29495" y="39839"/>
                  <a:pt x="32600" y="37769"/>
                </a:cubicBezTo>
                <a:cubicBezTo>
                  <a:pt x="36791" y="34974"/>
                  <a:pt x="37317" y="28467"/>
                  <a:pt x="41347" y="25444"/>
                </a:cubicBezTo>
                <a:cubicBezTo>
                  <a:pt x="43701" y="23679"/>
                  <a:pt x="47427" y="25393"/>
                  <a:pt x="50093" y="26637"/>
                </a:cubicBezTo>
                <a:cubicBezTo>
                  <a:pt x="60686" y="31580"/>
                  <a:pt x="60912" y="47790"/>
                  <a:pt x="69176" y="56057"/>
                </a:cubicBezTo>
                <a:cubicBezTo>
                  <a:pt x="70815" y="57697"/>
                  <a:pt x="72924" y="60317"/>
                  <a:pt x="75140" y="59635"/>
                </a:cubicBezTo>
                <a:cubicBezTo>
                  <a:pt x="86327" y="56193"/>
                  <a:pt x="87008" y="39457"/>
                  <a:pt x="93030" y="29420"/>
                </a:cubicBezTo>
                <a:cubicBezTo>
                  <a:pt x="99043" y="19396"/>
                  <a:pt x="114951" y="11339"/>
                  <a:pt x="112113" y="0"/>
                </a:cubicBezTo>
              </a:path>
            </a:pathLst>
          </a:cu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5" name="Google Shape;612;p50"/>
          <p:cNvSpPr/>
          <p:nvPr/>
        </p:nvSpPr>
        <p:spPr>
          <a:xfrm>
            <a:off x="5218770" y="3969515"/>
            <a:ext cx="241412" cy="269440"/>
          </a:xfrm>
          <a:prstGeom prst="ellipse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" name="Group 15"/>
          <p:cNvGrpSpPr/>
          <p:nvPr/>
        </p:nvGrpSpPr>
        <p:grpSpPr>
          <a:xfrm>
            <a:off x="9144000" y="1322332"/>
            <a:ext cx="2618065" cy="773523"/>
            <a:chOff x="9144000" y="1322332"/>
            <a:chExt cx="2618065" cy="773523"/>
          </a:xfrm>
        </p:grpSpPr>
        <p:sp>
          <p:nvSpPr>
            <p:cNvPr id="17" name="TextBox 16"/>
            <p:cNvSpPr txBox="1"/>
            <p:nvPr/>
          </p:nvSpPr>
          <p:spPr>
            <a:xfrm>
              <a:off x="9144000" y="1322332"/>
              <a:ext cx="18229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latin typeface="Karla" charset="0"/>
                  <a:ea typeface="Karla" charset="0"/>
                  <a:cs typeface="Karla" charset="0"/>
                </a:rPr>
                <a:t>Full Likelihood: </a:t>
              </a:r>
              <a:endParaRPr lang="en-US" dirty="0">
                <a:latin typeface="Karla" charset="0"/>
                <a:ea typeface="Karla" charset="0"/>
                <a:cs typeface="Karla" charset="0"/>
              </a:endParaRPr>
            </a:p>
          </p:txBody>
        </p:sp>
        <p:cxnSp>
          <p:nvCxnSpPr>
            <p:cNvPr id="20" name="Straight Connector 19"/>
            <p:cNvCxnSpPr/>
            <p:nvPr/>
          </p:nvCxnSpPr>
          <p:spPr>
            <a:xfrm flipH="1">
              <a:off x="11199608" y="1506998"/>
              <a:ext cx="530087" cy="0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9178211" y="1726523"/>
              <a:ext cx="20537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Karla" charset="0"/>
                  <a:ea typeface="Karla" charset="0"/>
                  <a:cs typeface="Karla" charset="0"/>
                </a:rPr>
                <a:t>Batch Likelihood: </a:t>
              </a:r>
            </a:p>
          </p:txBody>
        </p:sp>
        <p:cxnSp>
          <p:nvCxnSpPr>
            <p:cNvPr id="22" name="Straight Connector 21"/>
            <p:cNvCxnSpPr/>
            <p:nvPr/>
          </p:nvCxnSpPr>
          <p:spPr>
            <a:xfrm flipH="1">
              <a:off x="11231978" y="1911189"/>
              <a:ext cx="530087" cy="0"/>
            </a:xfrm>
            <a:prstGeom prst="line">
              <a:avLst/>
            </a:prstGeom>
            <a:ln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441173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Considerations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1815" y="1581160"/>
            <a:ext cx="10327008" cy="2111143"/>
          </a:xfrm>
        </p:spPr>
        <p:txBody>
          <a:bodyPr/>
          <a:lstStyle/>
          <a:p>
            <a:pPr marL="342900" indent="-342900">
              <a:spcAft>
                <a:spcPts val="2400"/>
              </a:spcAft>
              <a:buFont typeface="Arial" charset="0"/>
              <a:buChar char="•"/>
            </a:pPr>
            <a:r>
              <a:rPr lang="en-US" dirty="0">
                <a:latin typeface="Karla" charset="0"/>
                <a:ea typeface="Karla" charset="0"/>
                <a:cs typeface="Karla" charset="0"/>
              </a:rPr>
              <a:t>We still need to calculate the derivatives.</a:t>
            </a:r>
          </a:p>
          <a:p>
            <a:pPr marL="342900" indent="-342900">
              <a:spcAft>
                <a:spcPts val="2400"/>
              </a:spcAft>
              <a:buFont typeface="Arial" charset="0"/>
              <a:buChar char="•"/>
            </a:pPr>
            <a:r>
              <a:rPr lang="en-US" dirty="0">
                <a:latin typeface="Karla" charset="0"/>
                <a:ea typeface="Karla" charset="0"/>
                <a:cs typeface="Karla" charset="0"/>
              </a:rPr>
              <a:t>We need to know what is the learning rate or how to set it. </a:t>
            </a:r>
          </a:p>
          <a:p>
            <a:pPr marL="342900" indent="-342900">
              <a:spcAft>
                <a:spcPts val="2400"/>
              </a:spcAft>
              <a:buFont typeface="Arial" charset="0"/>
              <a:buChar char="•"/>
            </a:pPr>
            <a:r>
              <a:rPr lang="en-US" dirty="0">
                <a:latin typeface="Karla" charset="0"/>
                <a:ea typeface="Karla" charset="0"/>
                <a:cs typeface="Karla" charset="0"/>
              </a:rPr>
              <a:t>Local vs global minima.</a:t>
            </a:r>
          </a:p>
          <a:p>
            <a:pPr marL="342900" indent="-342900">
              <a:spcAft>
                <a:spcPts val="2400"/>
              </a:spcAft>
              <a:buFont typeface="Arial" charset="0"/>
              <a:buChar char="•"/>
            </a:pPr>
            <a:r>
              <a:rPr lang="en-US" dirty="0">
                <a:latin typeface="Karla" charset="0"/>
                <a:ea typeface="Karla" charset="0"/>
                <a:cs typeface="Karla" charset="0"/>
              </a:rPr>
              <a:t>The full likelihood function includes summing up all individual ‘</a:t>
            </a:r>
            <a:r>
              <a:rPr lang="en-US" i="1" dirty="0">
                <a:latin typeface="Karla" charset="0"/>
                <a:ea typeface="Karla" charset="0"/>
                <a:cs typeface="Karla" charset="0"/>
              </a:rPr>
              <a:t>errors’. </a:t>
            </a:r>
            <a:r>
              <a:rPr lang="en-US" dirty="0">
                <a:latin typeface="Karla" charset="0"/>
                <a:ea typeface="Karla" charset="0"/>
                <a:cs typeface="Karla" charset="0"/>
              </a:rPr>
              <a:t>Unless you are a statistician, sometimes this includes hundreds of thousands of examples. </a:t>
            </a:r>
            <a:endParaRPr lang="en-US" i="1" dirty="0"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4127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Batch and Stochastic Gradient Descent</a:t>
            </a:r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3431878" y="1649771"/>
            <a:ext cx="4886405" cy="4114800"/>
            <a:chOff x="4750900" y="3555775"/>
            <a:chExt cx="3691950" cy="2785550"/>
          </a:xfrm>
        </p:grpSpPr>
        <p:cxnSp>
          <p:nvCxnSpPr>
            <p:cNvPr id="9" name="Google Shape;608;p50"/>
            <p:cNvCxnSpPr/>
            <p:nvPr/>
          </p:nvCxnSpPr>
          <p:spPr>
            <a:xfrm>
              <a:off x="5253950" y="3594200"/>
              <a:ext cx="0" cy="25482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10" name="Google Shape;609;p50"/>
            <p:cNvCxnSpPr/>
            <p:nvPr/>
          </p:nvCxnSpPr>
          <p:spPr>
            <a:xfrm>
              <a:off x="4750900" y="5909025"/>
              <a:ext cx="3485400" cy="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sp>
          <p:nvSpPr>
            <p:cNvPr id="11" name="Google Shape;611;p50"/>
            <p:cNvSpPr txBox="1"/>
            <p:nvPr/>
          </p:nvSpPr>
          <p:spPr>
            <a:xfrm>
              <a:off x="4840950" y="3555775"/>
              <a:ext cx="413100" cy="43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/>
                <a:t>L</a:t>
              </a:r>
              <a:endParaRPr sz="1800" b="1"/>
            </a:p>
          </p:txBody>
        </p:sp>
        <p:sp>
          <p:nvSpPr>
            <p:cNvPr id="12" name="Google Shape;610;p50"/>
            <p:cNvSpPr txBox="1"/>
            <p:nvPr/>
          </p:nvSpPr>
          <p:spPr>
            <a:xfrm>
              <a:off x="8029750" y="5909025"/>
              <a:ext cx="413100" cy="43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𝛉</a:t>
              </a:r>
              <a:endParaRPr sz="1800"/>
            </a:p>
          </p:txBody>
        </p:sp>
        <p:sp>
          <p:nvSpPr>
            <p:cNvPr id="14" name="Google Shape;613;p50"/>
            <p:cNvSpPr/>
            <p:nvPr/>
          </p:nvSpPr>
          <p:spPr>
            <a:xfrm flipV="1">
              <a:off x="5561797" y="5126146"/>
              <a:ext cx="2641958" cy="381183"/>
            </a:xfrm>
            <a:custGeom>
              <a:avLst/>
              <a:gdLst/>
              <a:ahLst/>
              <a:cxnLst/>
              <a:rect l="0" t="0" r="0" b="0"/>
              <a:pathLst>
                <a:path w="112530" h="59805" extrusionOk="0">
                  <a:moveTo>
                    <a:pt x="0" y="8746"/>
                  </a:moveTo>
                  <a:cubicBezTo>
                    <a:pt x="5016" y="20037"/>
                    <a:pt x="9747" y="35054"/>
                    <a:pt x="21468" y="38961"/>
                  </a:cubicBezTo>
                  <a:cubicBezTo>
                    <a:pt x="25008" y="40141"/>
                    <a:pt x="29495" y="39839"/>
                    <a:pt x="32600" y="37769"/>
                  </a:cubicBezTo>
                  <a:cubicBezTo>
                    <a:pt x="36791" y="34974"/>
                    <a:pt x="37317" y="28467"/>
                    <a:pt x="41347" y="25444"/>
                  </a:cubicBezTo>
                  <a:cubicBezTo>
                    <a:pt x="43701" y="23679"/>
                    <a:pt x="47427" y="25393"/>
                    <a:pt x="50093" y="26637"/>
                  </a:cubicBezTo>
                  <a:cubicBezTo>
                    <a:pt x="60686" y="31580"/>
                    <a:pt x="60912" y="47790"/>
                    <a:pt x="69176" y="56057"/>
                  </a:cubicBezTo>
                  <a:cubicBezTo>
                    <a:pt x="70815" y="57697"/>
                    <a:pt x="72924" y="60317"/>
                    <a:pt x="75140" y="59635"/>
                  </a:cubicBezTo>
                  <a:cubicBezTo>
                    <a:pt x="86327" y="56193"/>
                    <a:pt x="87008" y="39457"/>
                    <a:pt x="93030" y="29420"/>
                  </a:cubicBezTo>
                  <a:cubicBezTo>
                    <a:pt x="99043" y="19396"/>
                    <a:pt x="114951" y="11339"/>
                    <a:pt x="112113" y="0"/>
                  </a:cubicBezTo>
                </a:path>
              </a:pathLst>
            </a:custGeom>
            <a:noFill/>
            <a:ln w="28575" cap="flat" cmpd="sng">
              <a:solidFill>
                <a:schemeClr val="dk2"/>
              </a:solidFill>
              <a:prstDash val="sysDot"/>
              <a:round/>
              <a:headEnd type="none" w="med" len="med"/>
              <a:tailEnd type="none" w="med" len="med"/>
            </a:ln>
          </p:spPr>
        </p:sp>
      </p:grpSp>
      <p:sp>
        <p:nvSpPr>
          <p:cNvPr id="19" name="Google Shape;613;p50"/>
          <p:cNvSpPr/>
          <p:nvPr/>
        </p:nvSpPr>
        <p:spPr>
          <a:xfrm>
            <a:off x="4505124" y="3064014"/>
            <a:ext cx="3539784" cy="1654893"/>
          </a:xfrm>
          <a:custGeom>
            <a:avLst/>
            <a:gdLst/>
            <a:ahLst/>
            <a:cxnLst/>
            <a:rect l="0" t="0" r="0" b="0"/>
            <a:pathLst>
              <a:path w="112530" h="59805" extrusionOk="0">
                <a:moveTo>
                  <a:pt x="0" y="8746"/>
                </a:moveTo>
                <a:cubicBezTo>
                  <a:pt x="5016" y="20037"/>
                  <a:pt x="9747" y="35054"/>
                  <a:pt x="21468" y="38961"/>
                </a:cubicBezTo>
                <a:cubicBezTo>
                  <a:pt x="25008" y="40141"/>
                  <a:pt x="29495" y="39839"/>
                  <a:pt x="32600" y="37769"/>
                </a:cubicBezTo>
                <a:cubicBezTo>
                  <a:pt x="36791" y="34974"/>
                  <a:pt x="37317" y="28467"/>
                  <a:pt x="41347" y="25444"/>
                </a:cubicBezTo>
                <a:cubicBezTo>
                  <a:pt x="43701" y="23679"/>
                  <a:pt x="47427" y="25393"/>
                  <a:pt x="50093" y="26637"/>
                </a:cubicBezTo>
                <a:cubicBezTo>
                  <a:pt x="60686" y="31580"/>
                  <a:pt x="60912" y="47790"/>
                  <a:pt x="69176" y="56057"/>
                </a:cubicBezTo>
                <a:cubicBezTo>
                  <a:pt x="70815" y="57697"/>
                  <a:pt x="72924" y="60317"/>
                  <a:pt x="75140" y="59635"/>
                </a:cubicBezTo>
                <a:cubicBezTo>
                  <a:pt x="86327" y="56193"/>
                  <a:pt x="87008" y="39457"/>
                  <a:pt x="93030" y="29420"/>
                </a:cubicBezTo>
                <a:cubicBezTo>
                  <a:pt x="99043" y="19396"/>
                  <a:pt x="114951" y="11339"/>
                  <a:pt x="112113" y="0"/>
                </a:cubicBezTo>
              </a:path>
            </a:pathLst>
          </a:cu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5" name="Google Shape;612;p50"/>
          <p:cNvSpPr/>
          <p:nvPr/>
        </p:nvSpPr>
        <p:spPr>
          <a:xfrm>
            <a:off x="5218770" y="3969515"/>
            <a:ext cx="241412" cy="269440"/>
          </a:xfrm>
          <a:prstGeom prst="ellipse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3" name="Google Shape;622;p50"/>
          <p:cNvCxnSpPr/>
          <p:nvPr/>
        </p:nvCxnSpPr>
        <p:spPr>
          <a:xfrm>
            <a:off x="5460182" y="4103649"/>
            <a:ext cx="330572" cy="32199"/>
          </a:xfrm>
          <a:prstGeom prst="straightConnector1">
            <a:avLst/>
          </a:prstGeom>
          <a:noFill/>
          <a:ln w="19050" cap="flat" cmpd="sng">
            <a:solidFill>
              <a:srgbClr val="CC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6" name="Google Shape;612;p50"/>
          <p:cNvSpPr/>
          <p:nvPr/>
        </p:nvSpPr>
        <p:spPr>
          <a:xfrm>
            <a:off x="5790754" y="4040933"/>
            <a:ext cx="241412" cy="269440"/>
          </a:xfrm>
          <a:prstGeom prst="ellipse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" name="Group 16"/>
          <p:cNvGrpSpPr/>
          <p:nvPr/>
        </p:nvGrpSpPr>
        <p:grpSpPr>
          <a:xfrm>
            <a:off x="9144000" y="1322332"/>
            <a:ext cx="2618065" cy="773523"/>
            <a:chOff x="9144000" y="1322332"/>
            <a:chExt cx="2618065" cy="773523"/>
          </a:xfrm>
        </p:grpSpPr>
        <p:sp>
          <p:nvSpPr>
            <p:cNvPr id="18" name="TextBox 17"/>
            <p:cNvSpPr txBox="1"/>
            <p:nvPr/>
          </p:nvSpPr>
          <p:spPr>
            <a:xfrm>
              <a:off x="9144000" y="1322332"/>
              <a:ext cx="18229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latin typeface="Karla" charset="0"/>
                  <a:ea typeface="Karla" charset="0"/>
                  <a:cs typeface="Karla" charset="0"/>
                </a:rPr>
                <a:t>Full Likelihood: </a:t>
              </a:r>
              <a:endParaRPr lang="en-US" dirty="0">
                <a:latin typeface="Karla" charset="0"/>
                <a:ea typeface="Karla" charset="0"/>
                <a:cs typeface="Karla" charset="0"/>
              </a:endParaRPr>
            </a:p>
          </p:txBody>
        </p:sp>
        <p:cxnSp>
          <p:nvCxnSpPr>
            <p:cNvPr id="20" name="Straight Connector 19"/>
            <p:cNvCxnSpPr/>
            <p:nvPr/>
          </p:nvCxnSpPr>
          <p:spPr>
            <a:xfrm flipH="1">
              <a:off x="11199608" y="1506998"/>
              <a:ext cx="530087" cy="0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9178211" y="1726523"/>
              <a:ext cx="20537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Karla" charset="0"/>
                  <a:ea typeface="Karla" charset="0"/>
                  <a:cs typeface="Karla" charset="0"/>
                </a:rPr>
                <a:t>Batch Likelihood: </a:t>
              </a:r>
            </a:p>
          </p:txBody>
        </p:sp>
        <p:cxnSp>
          <p:nvCxnSpPr>
            <p:cNvPr id="22" name="Straight Connector 21"/>
            <p:cNvCxnSpPr/>
            <p:nvPr/>
          </p:nvCxnSpPr>
          <p:spPr>
            <a:xfrm flipH="1">
              <a:off x="11231978" y="1911189"/>
              <a:ext cx="530087" cy="0"/>
            </a:xfrm>
            <a:prstGeom prst="line">
              <a:avLst/>
            </a:prstGeom>
            <a:ln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786686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Batch and Stochastic Gradient Descent</a:t>
            </a:r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3431878" y="1649771"/>
            <a:ext cx="4886405" cy="4114800"/>
            <a:chOff x="4750900" y="3555775"/>
            <a:chExt cx="3691950" cy="2785550"/>
          </a:xfrm>
        </p:grpSpPr>
        <p:cxnSp>
          <p:nvCxnSpPr>
            <p:cNvPr id="9" name="Google Shape;608;p50"/>
            <p:cNvCxnSpPr/>
            <p:nvPr/>
          </p:nvCxnSpPr>
          <p:spPr>
            <a:xfrm>
              <a:off x="5253950" y="3594200"/>
              <a:ext cx="0" cy="25482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10" name="Google Shape;609;p50"/>
            <p:cNvCxnSpPr/>
            <p:nvPr/>
          </p:nvCxnSpPr>
          <p:spPr>
            <a:xfrm>
              <a:off x="4750900" y="5909025"/>
              <a:ext cx="3485400" cy="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sp>
          <p:nvSpPr>
            <p:cNvPr id="11" name="Google Shape;611;p50"/>
            <p:cNvSpPr txBox="1"/>
            <p:nvPr/>
          </p:nvSpPr>
          <p:spPr>
            <a:xfrm>
              <a:off x="4840950" y="3555775"/>
              <a:ext cx="413100" cy="43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/>
                <a:t>L</a:t>
              </a:r>
              <a:endParaRPr sz="1800" b="1"/>
            </a:p>
          </p:txBody>
        </p:sp>
        <p:sp>
          <p:nvSpPr>
            <p:cNvPr id="12" name="Google Shape;610;p50"/>
            <p:cNvSpPr txBox="1"/>
            <p:nvPr/>
          </p:nvSpPr>
          <p:spPr>
            <a:xfrm>
              <a:off x="8029750" y="5909025"/>
              <a:ext cx="413100" cy="43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𝛉</a:t>
              </a:r>
              <a:endParaRPr sz="1800"/>
            </a:p>
          </p:txBody>
        </p:sp>
        <p:sp>
          <p:nvSpPr>
            <p:cNvPr id="14" name="Google Shape;613;p50"/>
            <p:cNvSpPr/>
            <p:nvPr/>
          </p:nvSpPr>
          <p:spPr>
            <a:xfrm flipV="1">
              <a:off x="5561797" y="5126146"/>
              <a:ext cx="2641958" cy="381183"/>
            </a:xfrm>
            <a:custGeom>
              <a:avLst/>
              <a:gdLst/>
              <a:ahLst/>
              <a:cxnLst/>
              <a:rect l="0" t="0" r="0" b="0"/>
              <a:pathLst>
                <a:path w="112530" h="59805" extrusionOk="0">
                  <a:moveTo>
                    <a:pt x="0" y="8746"/>
                  </a:moveTo>
                  <a:cubicBezTo>
                    <a:pt x="5016" y="20037"/>
                    <a:pt x="9747" y="35054"/>
                    <a:pt x="21468" y="38961"/>
                  </a:cubicBezTo>
                  <a:cubicBezTo>
                    <a:pt x="25008" y="40141"/>
                    <a:pt x="29495" y="39839"/>
                    <a:pt x="32600" y="37769"/>
                  </a:cubicBezTo>
                  <a:cubicBezTo>
                    <a:pt x="36791" y="34974"/>
                    <a:pt x="37317" y="28467"/>
                    <a:pt x="41347" y="25444"/>
                  </a:cubicBezTo>
                  <a:cubicBezTo>
                    <a:pt x="43701" y="23679"/>
                    <a:pt x="47427" y="25393"/>
                    <a:pt x="50093" y="26637"/>
                  </a:cubicBezTo>
                  <a:cubicBezTo>
                    <a:pt x="60686" y="31580"/>
                    <a:pt x="60912" y="47790"/>
                    <a:pt x="69176" y="56057"/>
                  </a:cubicBezTo>
                  <a:cubicBezTo>
                    <a:pt x="70815" y="57697"/>
                    <a:pt x="72924" y="60317"/>
                    <a:pt x="75140" y="59635"/>
                  </a:cubicBezTo>
                  <a:cubicBezTo>
                    <a:pt x="86327" y="56193"/>
                    <a:pt x="87008" y="39457"/>
                    <a:pt x="93030" y="29420"/>
                  </a:cubicBezTo>
                  <a:cubicBezTo>
                    <a:pt x="99043" y="19396"/>
                    <a:pt x="114951" y="11339"/>
                    <a:pt x="112113" y="0"/>
                  </a:cubicBezTo>
                </a:path>
              </a:pathLst>
            </a:custGeom>
            <a:noFill/>
            <a:ln w="28575" cap="flat" cmpd="sng">
              <a:solidFill>
                <a:schemeClr val="dk2"/>
              </a:solidFill>
              <a:prstDash val="sysDot"/>
              <a:round/>
              <a:headEnd type="none" w="med" len="med"/>
              <a:tailEnd type="none" w="med" len="med"/>
            </a:ln>
          </p:spPr>
        </p:sp>
      </p:grpSp>
      <p:sp>
        <p:nvSpPr>
          <p:cNvPr id="19" name="Google Shape;613;p50"/>
          <p:cNvSpPr/>
          <p:nvPr/>
        </p:nvSpPr>
        <p:spPr>
          <a:xfrm>
            <a:off x="4505124" y="3064014"/>
            <a:ext cx="3539784" cy="1654893"/>
          </a:xfrm>
          <a:custGeom>
            <a:avLst/>
            <a:gdLst/>
            <a:ahLst/>
            <a:cxnLst/>
            <a:rect l="0" t="0" r="0" b="0"/>
            <a:pathLst>
              <a:path w="112530" h="59805" extrusionOk="0">
                <a:moveTo>
                  <a:pt x="0" y="8746"/>
                </a:moveTo>
                <a:cubicBezTo>
                  <a:pt x="5016" y="20037"/>
                  <a:pt x="9747" y="35054"/>
                  <a:pt x="21468" y="38961"/>
                </a:cubicBezTo>
                <a:cubicBezTo>
                  <a:pt x="25008" y="40141"/>
                  <a:pt x="29495" y="39839"/>
                  <a:pt x="32600" y="37769"/>
                </a:cubicBezTo>
                <a:cubicBezTo>
                  <a:pt x="36791" y="34974"/>
                  <a:pt x="37317" y="28467"/>
                  <a:pt x="41347" y="25444"/>
                </a:cubicBezTo>
                <a:cubicBezTo>
                  <a:pt x="43701" y="23679"/>
                  <a:pt x="47427" y="25393"/>
                  <a:pt x="50093" y="26637"/>
                </a:cubicBezTo>
                <a:cubicBezTo>
                  <a:pt x="60686" y="31580"/>
                  <a:pt x="60912" y="47790"/>
                  <a:pt x="69176" y="56057"/>
                </a:cubicBezTo>
                <a:cubicBezTo>
                  <a:pt x="70815" y="57697"/>
                  <a:pt x="72924" y="60317"/>
                  <a:pt x="75140" y="59635"/>
                </a:cubicBezTo>
                <a:cubicBezTo>
                  <a:pt x="86327" y="56193"/>
                  <a:pt x="87008" y="39457"/>
                  <a:pt x="93030" y="29420"/>
                </a:cubicBezTo>
                <a:cubicBezTo>
                  <a:pt x="99043" y="19396"/>
                  <a:pt x="114951" y="11339"/>
                  <a:pt x="112113" y="0"/>
                </a:cubicBezTo>
              </a:path>
            </a:pathLst>
          </a:cu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6" name="Google Shape;612;p50"/>
          <p:cNvSpPr/>
          <p:nvPr/>
        </p:nvSpPr>
        <p:spPr>
          <a:xfrm>
            <a:off x="5790754" y="4040933"/>
            <a:ext cx="241412" cy="269440"/>
          </a:xfrm>
          <a:prstGeom prst="ellipse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" name="Group 16"/>
          <p:cNvGrpSpPr/>
          <p:nvPr/>
        </p:nvGrpSpPr>
        <p:grpSpPr>
          <a:xfrm>
            <a:off x="9144000" y="1322332"/>
            <a:ext cx="2618065" cy="773523"/>
            <a:chOff x="9144000" y="1322332"/>
            <a:chExt cx="2618065" cy="773523"/>
          </a:xfrm>
        </p:grpSpPr>
        <p:sp>
          <p:nvSpPr>
            <p:cNvPr id="18" name="TextBox 17"/>
            <p:cNvSpPr txBox="1"/>
            <p:nvPr/>
          </p:nvSpPr>
          <p:spPr>
            <a:xfrm>
              <a:off x="9144000" y="1322332"/>
              <a:ext cx="18229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latin typeface="Karla" charset="0"/>
                  <a:ea typeface="Karla" charset="0"/>
                  <a:cs typeface="Karla" charset="0"/>
                </a:rPr>
                <a:t>Full Likelihood: </a:t>
              </a:r>
              <a:endParaRPr lang="en-US" dirty="0">
                <a:latin typeface="Karla" charset="0"/>
                <a:ea typeface="Karla" charset="0"/>
                <a:cs typeface="Karla" charset="0"/>
              </a:endParaRPr>
            </a:p>
          </p:txBody>
        </p:sp>
        <p:cxnSp>
          <p:nvCxnSpPr>
            <p:cNvPr id="20" name="Straight Connector 19"/>
            <p:cNvCxnSpPr/>
            <p:nvPr/>
          </p:nvCxnSpPr>
          <p:spPr>
            <a:xfrm flipH="1">
              <a:off x="11199608" y="1506998"/>
              <a:ext cx="530087" cy="0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9178211" y="1726523"/>
              <a:ext cx="20537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Karla" charset="0"/>
                  <a:ea typeface="Karla" charset="0"/>
                  <a:cs typeface="Karla" charset="0"/>
                </a:rPr>
                <a:t>Batch Likelihood: </a:t>
              </a:r>
            </a:p>
          </p:txBody>
        </p:sp>
        <p:cxnSp>
          <p:nvCxnSpPr>
            <p:cNvPr id="22" name="Straight Connector 21"/>
            <p:cNvCxnSpPr/>
            <p:nvPr/>
          </p:nvCxnSpPr>
          <p:spPr>
            <a:xfrm flipH="1">
              <a:off x="11231978" y="1911189"/>
              <a:ext cx="530087" cy="0"/>
            </a:xfrm>
            <a:prstGeom prst="line">
              <a:avLst/>
            </a:prstGeom>
            <a:ln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306266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Batch and Stochastic Gradient Descent</a:t>
            </a:r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3431878" y="1649771"/>
            <a:ext cx="4886405" cy="4114800"/>
            <a:chOff x="4750900" y="3555775"/>
            <a:chExt cx="3691950" cy="2785550"/>
          </a:xfrm>
        </p:grpSpPr>
        <p:cxnSp>
          <p:nvCxnSpPr>
            <p:cNvPr id="9" name="Google Shape;608;p50"/>
            <p:cNvCxnSpPr/>
            <p:nvPr/>
          </p:nvCxnSpPr>
          <p:spPr>
            <a:xfrm>
              <a:off x="5253950" y="3594200"/>
              <a:ext cx="0" cy="25482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10" name="Google Shape;609;p50"/>
            <p:cNvCxnSpPr/>
            <p:nvPr/>
          </p:nvCxnSpPr>
          <p:spPr>
            <a:xfrm>
              <a:off x="4750900" y="5909025"/>
              <a:ext cx="3485400" cy="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sp>
          <p:nvSpPr>
            <p:cNvPr id="11" name="Google Shape;611;p50"/>
            <p:cNvSpPr txBox="1"/>
            <p:nvPr/>
          </p:nvSpPr>
          <p:spPr>
            <a:xfrm>
              <a:off x="4840950" y="3555775"/>
              <a:ext cx="413100" cy="43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/>
                <a:t>L</a:t>
              </a:r>
              <a:endParaRPr sz="1800" b="1"/>
            </a:p>
          </p:txBody>
        </p:sp>
        <p:sp>
          <p:nvSpPr>
            <p:cNvPr id="12" name="Google Shape;610;p50"/>
            <p:cNvSpPr txBox="1"/>
            <p:nvPr/>
          </p:nvSpPr>
          <p:spPr>
            <a:xfrm>
              <a:off x="8029750" y="5909025"/>
              <a:ext cx="413100" cy="43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𝛉</a:t>
              </a:r>
              <a:endParaRPr sz="1800"/>
            </a:p>
          </p:txBody>
        </p:sp>
        <p:sp>
          <p:nvSpPr>
            <p:cNvPr id="14" name="Google Shape;613;p50"/>
            <p:cNvSpPr/>
            <p:nvPr/>
          </p:nvSpPr>
          <p:spPr>
            <a:xfrm>
              <a:off x="5511245" y="5025895"/>
              <a:ext cx="2641958" cy="784871"/>
            </a:xfrm>
            <a:custGeom>
              <a:avLst/>
              <a:gdLst/>
              <a:ahLst/>
              <a:cxnLst/>
              <a:rect l="0" t="0" r="0" b="0"/>
              <a:pathLst>
                <a:path w="112530" h="59805" extrusionOk="0">
                  <a:moveTo>
                    <a:pt x="0" y="8746"/>
                  </a:moveTo>
                  <a:cubicBezTo>
                    <a:pt x="5016" y="20037"/>
                    <a:pt x="9747" y="35054"/>
                    <a:pt x="21468" y="38961"/>
                  </a:cubicBezTo>
                  <a:cubicBezTo>
                    <a:pt x="25008" y="40141"/>
                    <a:pt x="29495" y="39839"/>
                    <a:pt x="32600" y="37769"/>
                  </a:cubicBezTo>
                  <a:cubicBezTo>
                    <a:pt x="36791" y="34974"/>
                    <a:pt x="37317" y="28467"/>
                    <a:pt x="41347" y="25444"/>
                  </a:cubicBezTo>
                  <a:cubicBezTo>
                    <a:pt x="43701" y="23679"/>
                    <a:pt x="47427" y="25393"/>
                    <a:pt x="50093" y="26637"/>
                  </a:cubicBezTo>
                  <a:cubicBezTo>
                    <a:pt x="60686" y="31580"/>
                    <a:pt x="60912" y="47790"/>
                    <a:pt x="69176" y="56057"/>
                  </a:cubicBezTo>
                  <a:cubicBezTo>
                    <a:pt x="70815" y="57697"/>
                    <a:pt x="72924" y="60317"/>
                    <a:pt x="75140" y="59635"/>
                  </a:cubicBezTo>
                  <a:cubicBezTo>
                    <a:pt x="86327" y="56193"/>
                    <a:pt x="87008" y="39457"/>
                    <a:pt x="93030" y="29420"/>
                  </a:cubicBezTo>
                  <a:cubicBezTo>
                    <a:pt x="99043" y="19396"/>
                    <a:pt x="114951" y="11339"/>
                    <a:pt x="112113" y="0"/>
                  </a:cubicBezTo>
                </a:path>
              </a:pathLst>
            </a:custGeom>
            <a:noFill/>
            <a:ln w="28575" cap="flat" cmpd="sng">
              <a:solidFill>
                <a:schemeClr val="dk2"/>
              </a:solidFill>
              <a:prstDash val="sysDot"/>
              <a:round/>
              <a:headEnd type="none" w="med" len="med"/>
              <a:tailEnd type="none" w="med" len="med"/>
            </a:ln>
          </p:spPr>
        </p:sp>
      </p:grpSp>
      <p:sp>
        <p:nvSpPr>
          <p:cNvPr id="19" name="Google Shape;613;p50"/>
          <p:cNvSpPr/>
          <p:nvPr/>
        </p:nvSpPr>
        <p:spPr>
          <a:xfrm>
            <a:off x="4505124" y="3064014"/>
            <a:ext cx="3539784" cy="1654893"/>
          </a:xfrm>
          <a:custGeom>
            <a:avLst/>
            <a:gdLst/>
            <a:ahLst/>
            <a:cxnLst/>
            <a:rect l="0" t="0" r="0" b="0"/>
            <a:pathLst>
              <a:path w="112530" h="59805" extrusionOk="0">
                <a:moveTo>
                  <a:pt x="0" y="8746"/>
                </a:moveTo>
                <a:cubicBezTo>
                  <a:pt x="5016" y="20037"/>
                  <a:pt x="9747" y="35054"/>
                  <a:pt x="21468" y="38961"/>
                </a:cubicBezTo>
                <a:cubicBezTo>
                  <a:pt x="25008" y="40141"/>
                  <a:pt x="29495" y="39839"/>
                  <a:pt x="32600" y="37769"/>
                </a:cubicBezTo>
                <a:cubicBezTo>
                  <a:pt x="36791" y="34974"/>
                  <a:pt x="37317" y="28467"/>
                  <a:pt x="41347" y="25444"/>
                </a:cubicBezTo>
                <a:cubicBezTo>
                  <a:pt x="43701" y="23679"/>
                  <a:pt x="47427" y="25393"/>
                  <a:pt x="50093" y="26637"/>
                </a:cubicBezTo>
                <a:cubicBezTo>
                  <a:pt x="60686" y="31580"/>
                  <a:pt x="60912" y="47790"/>
                  <a:pt x="69176" y="56057"/>
                </a:cubicBezTo>
                <a:cubicBezTo>
                  <a:pt x="70815" y="57697"/>
                  <a:pt x="72924" y="60317"/>
                  <a:pt x="75140" y="59635"/>
                </a:cubicBezTo>
                <a:cubicBezTo>
                  <a:pt x="86327" y="56193"/>
                  <a:pt x="87008" y="39457"/>
                  <a:pt x="93030" y="29420"/>
                </a:cubicBezTo>
                <a:cubicBezTo>
                  <a:pt x="99043" y="19396"/>
                  <a:pt x="114951" y="11339"/>
                  <a:pt x="112113" y="0"/>
                </a:cubicBezTo>
              </a:path>
            </a:pathLst>
          </a:cu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6" name="Google Shape;612;p50"/>
          <p:cNvSpPr/>
          <p:nvPr/>
        </p:nvSpPr>
        <p:spPr>
          <a:xfrm>
            <a:off x="5790754" y="4040933"/>
            <a:ext cx="241412" cy="269440"/>
          </a:xfrm>
          <a:prstGeom prst="ellipse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3" name="Google Shape;622;p50"/>
          <p:cNvCxnSpPr/>
          <p:nvPr/>
        </p:nvCxnSpPr>
        <p:spPr>
          <a:xfrm>
            <a:off x="6032166" y="4244898"/>
            <a:ext cx="313212" cy="282895"/>
          </a:xfrm>
          <a:prstGeom prst="straightConnector1">
            <a:avLst/>
          </a:prstGeom>
          <a:noFill/>
          <a:ln w="19050" cap="flat" cmpd="sng">
            <a:solidFill>
              <a:srgbClr val="CC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5" name="Google Shape;612;p50"/>
          <p:cNvSpPr/>
          <p:nvPr/>
        </p:nvSpPr>
        <p:spPr>
          <a:xfrm>
            <a:off x="6345378" y="4432878"/>
            <a:ext cx="241412" cy="269440"/>
          </a:xfrm>
          <a:prstGeom prst="ellipse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" name="Group 16"/>
          <p:cNvGrpSpPr/>
          <p:nvPr/>
        </p:nvGrpSpPr>
        <p:grpSpPr>
          <a:xfrm>
            <a:off x="9144000" y="1322332"/>
            <a:ext cx="2618065" cy="773523"/>
            <a:chOff x="9144000" y="1322332"/>
            <a:chExt cx="2618065" cy="773523"/>
          </a:xfrm>
        </p:grpSpPr>
        <p:sp>
          <p:nvSpPr>
            <p:cNvPr id="18" name="TextBox 17"/>
            <p:cNvSpPr txBox="1"/>
            <p:nvPr/>
          </p:nvSpPr>
          <p:spPr>
            <a:xfrm>
              <a:off x="9144000" y="1322332"/>
              <a:ext cx="18229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latin typeface="Karla" charset="0"/>
                  <a:ea typeface="Karla" charset="0"/>
                  <a:cs typeface="Karla" charset="0"/>
                </a:rPr>
                <a:t>Full Likelihood: </a:t>
              </a:r>
              <a:endParaRPr lang="en-US" dirty="0">
                <a:latin typeface="Karla" charset="0"/>
                <a:ea typeface="Karla" charset="0"/>
                <a:cs typeface="Karla" charset="0"/>
              </a:endParaRPr>
            </a:p>
          </p:txBody>
        </p:sp>
        <p:cxnSp>
          <p:nvCxnSpPr>
            <p:cNvPr id="20" name="Straight Connector 19"/>
            <p:cNvCxnSpPr/>
            <p:nvPr/>
          </p:nvCxnSpPr>
          <p:spPr>
            <a:xfrm flipH="1">
              <a:off x="11199608" y="1506998"/>
              <a:ext cx="530087" cy="0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9178211" y="1726523"/>
              <a:ext cx="20537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Karla" charset="0"/>
                  <a:ea typeface="Karla" charset="0"/>
                  <a:cs typeface="Karla" charset="0"/>
                </a:rPr>
                <a:t>Batch Likelihood: </a:t>
              </a:r>
            </a:p>
          </p:txBody>
        </p:sp>
        <p:cxnSp>
          <p:nvCxnSpPr>
            <p:cNvPr id="22" name="Straight Connector 21"/>
            <p:cNvCxnSpPr/>
            <p:nvPr/>
          </p:nvCxnSpPr>
          <p:spPr>
            <a:xfrm flipH="1">
              <a:off x="11231978" y="1911189"/>
              <a:ext cx="530087" cy="0"/>
            </a:xfrm>
            <a:prstGeom prst="line">
              <a:avLst/>
            </a:prstGeom>
            <a:ln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032565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47C6A1-ADEF-AC4B-81F6-71CB792A9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</a:t>
            </a:r>
            <a:r>
              <a:rPr lang="en-US"/>
              <a:t>Gradient Descent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49105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Considerations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1815" y="1581160"/>
            <a:ext cx="10327008" cy="2111143"/>
          </a:xfrm>
        </p:spPr>
        <p:txBody>
          <a:bodyPr/>
          <a:lstStyle/>
          <a:p>
            <a:pPr marL="342900" indent="-342900">
              <a:spcAft>
                <a:spcPts val="2400"/>
              </a:spcAft>
              <a:buFont typeface="Arial" charset="0"/>
              <a:buChar char="•"/>
            </a:pPr>
            <a:r>
              <a:rPr lang="en-US" b="1" dirty="0">
                <a:latin typeface="Karla" charset="0"/>
                <a:ea typeface="Karla" charset="0"/>
                <a:cs typeface="Karla" charset="0"/>
              </a:rPr>
              <a:t>We still need to calculate the derivatives.</a:t>
            </a:r>
          </a:p>
          <a:p>
            <a:pPr marL="342900" indent="-342900">
              <a:spcAft>
                <a:spcPts val="2400"/>
              </a:spcAft>
              <a:buFont typeface="Arial" charset="0"/>
              <a:buChar char="•"/>
            </a:pPr>
            <a:r>
              <a:rPr lang="en-US" dirty="0">
                <a:latin typeface="Karla" charset="0"/>
                <a:ea typeface="Karla" charset="0"/>
                <a:cs typeface="Karla" charset="0"/>
              </a:rPr>
              <a:t>We need to know what is the learning rate or how to set it. </a:t>
            </a:r>
          </a:p>
          <a:p>
            <a:pPr marL="342900" indent="-342900">
              <a:spcAft>
                <a:spcPts val="2400"/>
              </a:spcAft>
              <a:buFont typeface="Arial" charset="0"/>
              <a:buChar char="•"/>
            </a:pPr>
            <a:r>
              <a:rPr lang="en-US" dirty="0">
                <a:latin typeface="Karla" charset="0"/>
                <a:ea typeface="Karla" charset="0"/>
                <a:cs typeface="Karla" charset="0"/>
              </a:rPr>
              <a:t>Local vs global minima.</a:t>
            </a:r>
          </a:p>
          <a:p>
            <a:pPr marL="342900" indent="-342900">
              <a:spcAft>
                <a:spcPts val="2400"/>
              </a:spcAft>
              <a:buFont typeface="Arial" charset="0"/>
              <a:buChar char="•"/>
            </a:pPr>
            <a:r>
              <a:rPr lang="en-US" dirty="0">
                <a:latin typeface="Karla" charset="0"/>
                <a:ea typeface="Karla" charset="0"/>
                <a:cs typeface="Karla" charset="0"/>
              </a:rPr>
              <a:t>The full likelihood function includes summing up all individual ‘</a:t>
            </a:r>
            <a:r>
              <a:rPr lang="en-US" i="1" dirty="0">
                <a:latin typeface="Karla" charset="0"/>
                <a:ea typeface="Karla" charset="0"/>
                <a:cs typeface="Karla" charset="0"/>
              </a:rPr>
              <a:t>errors’. </a:t>
            </a:r>
            <a:r>
              <a:rPr lang="en-US" dirty="0">
                <a:latin typeface="Karla" charset="0"/>
                <a:ea typeface="Karla" charset="0"/>
                <a:cs typeface="Karla" charset="0"/>
              </a:rPr>
              <a:t>Unless you are a statistician, sometimes this includes hundreds of thousands of examples. </a:t>
            </a:r>
            <a:endParaRPr lang="en-US" i="1" dirty="0"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77392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Calculate the Derivatives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90600" y="1219200"/>
            <a:ext cx="8630889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Can we do it?</a:t>
            </a:r>
          </a:p>
          <a:p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Wolfram Alpha </a:t>
            </a: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can do it for us! </a:t>
            </a:r>
          </a:p>
          <a:p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We need a formalism to deal with these derivatives.</a:t>
            </a:r>
            <a:endParaRPr lang="en-US" sz="2800" b="1" dirty="0">
              <a:solidFill>
                <a:schemeClr val="accent1">
                  <a:lumMod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endParaRPr lang="en-US" sz="2800" b="1" dirty="0">
              <a:solidFill>
                <a:schemeClr val="accent1">
                  <a:lumMod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endParaRPr lang="en-US" sz="2800" b="1" dirty="0">
              <a:solidFill>
                <a:schemeClr val="accent1">
                  <a:lumMod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r>
              <a:rPr lang="en-US" sz="2800" b="1" dirty="0">
                <a:solidFill>
                  <a:schemeClr val="accent1">
                    <a:lumMod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	Example: </a:t>
            </a: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Logistic Regression derivatives</a:t>
            </a:r>
          </a:p>
          <a:p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pPr lvl="1"/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573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Chain Rule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/>
              <p:cNvSpPr>
                <a:spLocks noGrp="1"/>
              </p:cNvSpPr>
              <p:nvPr>
                <p:ph idx="1"/>
              </p:nvPr>
            </p:nvSpPr>
            <p:spPr>
              <a:xfrm>
                <a:off x="845290" y="1416544"/>
                <a:ext cx="10327008" cy="573621"/>
              </a:xfrm>
            </p:spPr>
            <p:txBody>
              <a:bodyPr/>
              <a:lstStyle/>
              <a:p>
                <a:r>
                  <a:rPr lang="en-US" sz="240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Chain rule 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for computing gradients: </a:t>
                </a:r>
              </a:p>
              <a:p>
                <a:pPr marL="342900" indent="-342900">
                  <a:buFont typeface="Arial" charset="0"/>
                  <a:buChar char="•"/>
                </a:pPr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  <a:p>
                <a:pPr marL="342900" indent="-342900">
                  <a:buFont typeface="Arial" charset="0"/>
                  <a:buChar char="•"/>
                </a:pPr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  <a:p>
                <a:pPr marL="342900" indent="-342900"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𝑦</m:t>
                    </m:r>
                    <m:r>
                      <a:rPr lang="en-US" sz="24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=</m:t>
                    </m:r>
                    <m:r>
                      <a:rPr lang="en-US" sz="24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𝑔</m:t>
                    </m:r>
                    <m:d>
                      <m:dPr>
                        <m:ctrlP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𝑥</m:t>
                        </m:r>
                      </m:e>
                    </m:d>
                    <m:r>
                      <a:rPr lang="en-US" sz="24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       </m:t>
                    </m:r>
                    <m:r>
                      <a:rPr lang="en-US" sz="24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𝑧</m:t>
                    </m:r>
                    <m:r>
                      <a:rPr lang="en-US" sz="24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=</m:t>
                    </m:r>
                    <m:r>
                      <a:rPr lang="en-US" sz="24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𝑓</m:t>
                    </m:r>
                    <m:d>
                      <m:dPr>
                        <m:ctrlP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𝑦</m:t>
                        </m:r>
                      </m:e>
                    </m:d>
                    <m:r>
                      <a:rPr lang="en-US" sz="24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=</m:t>
                    </m:r>
                    <m:r>
                      <a:rPr lang="en-US" sz="24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𝑓</m:t>
                    </m:r>
                    <m:d>
                      <m:dPr>
                        <m:ctrlP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𝑔</m:t>
                        </m:r>
                        <m:d>
                          <m:dPr>
                            <m:ctrlP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Karla" charset="0"/>
                                <a:cs typeface="Karla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  <m:t>𝑥</m:t>
                            </m:r>
                          </m:e>
                        </m:d>
                      </m:e>
                    </m:d>
                  </m:oMath>
                </a14:m>
                <a:endParaRPr lang="en-US" sz="2400" b="0" dirty="0">
                  <a:latin typeface="Karla" charset="0"/>
                  <a:ea typeface="Karla" charset="0"/>
                  <a:cs typeface="Karla" charset="0"/>
                </a:endParaRPr>
              </a:p>
              <a:p>
                <a:pPr marL="342900" indent="-342900">
                  <a:buFont typeface="Arial" charset="0"/>
                  <a:buChar char="•"/>
                </a:pPr>
                <a:endParaRPr lang="en-US" sz="2400" b="0" dirty="0">
                  <a:latin typeface="Karla" charset="0"/>
                  <a:ea typeface="Karla" charset="0"/>
                  <a:cs typeface="Karla" charset="0"/>
                </a:endParaRPr>
              </a:p>
              <a:p>
                <a:pPr marL="342900" indent="-342900">
                  <a:buFont typeface="Arial" charset="0"/>
                  <a:buChar char="•"/>
                </a:pPr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  <a:p>
                <a:pPr marL="342900" indent="-342900">
                  <a:buFont typeface="Arial" charset="0"/>
                  <a:buChar char="•"/>
                </a:pPr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  <a:p>
                <a:pPr marL="342900" indent="-342900">
                  <a:buFont typeface="Arial" charset="0"/>
                  <a:buChar char="•"/>
                </a:pPr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For longer chains:</a:t>
                </a:r>
              </a:p>
              <a:p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</p:txBody>
          </p:sp>
        </mc:Choice>
        <mc:Fallback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45290" y="1416544"/>
                <a:ext cx="10327008" cy="573621"/>
              </a:xfrm>
              <a:blipFill>
                <a:blip r:embed="rId3"/>
                <a:stretch>
                  <a:fillRect l="-860" t="-8696" b="-6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296154" y="3459391"/>
                <a:ext cx="1559722" cy="7654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𝑧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</m:den>
                      </m:f>
                      <m:r>
                        <a:rPr lang="en-US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𝑧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𝑦</m:t>
                          </m:r>
                        </m:den>
                      </m:f>
                      <m:f>
                        <m:fPr>
                          <m:ctrlPr>
                            <a:rPr lang="mr-IN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𝑦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mbria Math" charset="0"/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6154" y="3459391"/>
                <a:ext cx="1559722" cy="76540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 2"/>
              <p:cNvSpPr/>
              <p:nvPr/>
            </p:nvSpPr>
            <p:spPr>
              <a:xfrm>
                <a:off x="6440113" y="2761732"/>
                <a:ext cx="5056641" cy="292612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  <a:ea typeface="Karla" charset="0"/>
                          <a:cs typeface="Karla" charset="0"/>
                        </a:rPr>
                        <m:t>𝒚</m:t>
                      </m:r>
                      <m:r>
                        <a:rPr lang="en-US" sz="240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  <a:ea typeface="Karla" charset="0"/>
                          <a:cs typeface="Karla" charset="0"/>
                        </a:rPr>
                        <m:t>=</m:t>
                      </m:r>
                      <m:r>
                        <a:rPr lang="en-US" sz="240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  <a:ea typeface="Karla" charset="0"/>
                          <a:cs typeface="Karla" charset="0"/>
                        </a:rPr>
                        <m:t>𝑔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Karla" charset="0"/>
                              <a:cs typeface="Karla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Karla" charset="0"/>
                              <a:cs typeface="Karla" charset="0"/>
                            </a:rPr>
                            <m:t>𝒙</m:t>
                          </m:r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Karla" charset="0"/>
                              <a:cs typeface="Karla" charset="0"/>
                            </a:rPr>
                            <m:t> </m:t>
                          </m:r>
                        </m:e>
                      </m:d>
                      <m:r>
                        <a:rPr lang="en-US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  <a:ea typeface="Karla" charset="0"/>
                          <a:cs typeface="Karla" charset="0"/>
                        </a:rPr>
                        <m:t>       </m:t>
                      </m:r>
                      <m:r>
                        <a:rPr lang="en-US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  <a:ea typeface="Karla" charset="0"/>
                          <a:cs typeface="Karla" charset="0"/>
                        </a:rPr>
                        <m:t>𝑧</m:t>
                      </m:r>
                      <m:r>
                        <a:rPr lang="en-US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  <a:ea typeface="Karla" charset="0"/>
                          <a:cs typeface="Karla" charset="0"/>
                        </a:rPr>
                        <m:t>=</m:t>
                      </m:r>
                      <m:r>
                        <a:rPr lang="en-US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  <a:ea typeface="Karla" charset="0"/>
                          <a:cs typeface="Karla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Karla" charset="0"/>
                              <a:cs typeface="Karla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Karla" charset="0"/>
                              <a:cs typeface="Karla" charset="0"/>
                            </a:rPr>
                            <m:t>𝒚</m:t>
                          </m:r>
                        </m:e>
                      </m:d>
                      <m:r>
                        <a:rPr lang="en-US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  <a:ea typeface="Karla" charset="0"/>
                          <a:cs typeface="Karla" charset="0"/>
                        </a:rPr>
                        <m:t>=</m:t>
                      </m:r>
                      <m:r>
                        <a:rPr lang="en-US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  <a:ea typeface="Karla" charset="0"/>
                          <a:cs typeface="Karla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Karla" charset="0"/>
                              <a:cs typeface="Karla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Karla" charset="0"/>
                              <a:cs typeface="Karla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Karla" charset="0"/>
                                  <a:cs typeface="Karla" charset="0"/>
                                </a:rPr>
                              </m:ctrlPr>
                            </m:dPr>
                            <m:e>
                              <m:r>
                                <a:rPr lang="en-US" sz="2400" b="1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  <a:ea typeface="Karla" charset="0"/>
                                  <a:cs typeface="Karla" charset="0"/>
                                </a:rPr>
                                <m:t>𝒙</m:t>
                              </m:r>
                              <m:r>
                                <a:rPr lang="en-US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  <a:ea typeface="Karla" charset="0"/>
                                  <a:cs typeface="Karla" charset="0"/>
                                </a:rPr>
                                <m:t> 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2400" dirty="0"/>
              </a:p>
              <a:p>
                <a:endParaRPr 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𝑧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𝑗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mr-IN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𝑧</m:t>
                              </m:r>
                            </m:num>
                            <m:den>
                              <m:r>
                                <a:rPr lang="en-US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den>
                          </m:f>
                          <m:f>
                            <m:fPr>
                              <m:ctrlPr>
                                <a:rPr lang="mr-IN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</m:oMath>
                  </m:oMathPara>
                </a14:m>
                <a:endPara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mbria Math" charset="0"/>
                  <a:ea typeface="Cambria Math" charset="0"/>
                  <a:cs typeface="Cambria Math" charset="0"/>
                </a:endParaRPr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</p:txBody>
          </p:sp>
        </mc:Choice>
        <mc:Fallback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0113" y="2761732"/>
                <a:ext cx="5056641" cy="2926122"/>
              </a:xfrm>
              <a:prstGeom prst="rect">
                <a:avLst/>
              </a:prstGeom>
              <a:blipFill>
                <a:blip r:embed="rId5"/>
                <a:stretch>
                  <a:fillRect t="-17749" b="-22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94466861"/>
              </p:ext>
            </p:extLst>
          </p:nvPr>
        </p:nvGraphicFramePr>
        <p:xfrm>
          <a:off x="4593244" y="5171916"/>
          <a:ext cx="3349625" cy="1031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0" name="Equation" r:id="rId6" imgW="1524000" imgH="469900" progId="Equation.3">
                  <p:embed/>
                </p:oleObj>
              </mc:Choice>
              <mc:Fallback>
                <p:oleObj name="Equation" r:id="rId6" imgW="1524000" imgH="469900" progId="Equation.3">
                  <p:embed/>
                  <p:pic>
                    <p:nvPicPr>
                      <p:cNvPr id="10" name="Object 9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593244" y="5171916"/>
                        <a:ext cx="3349625" cy="1031875"/>
                      </a:xfrm>
                      <a:prstGeom prst="rect">
                        <a:avLst/>
                      </a:prstGeom>
                      <a:ln w="63500">
                        <a:solidFill>
                          <a:schemeClr val="accent1">
                            <a:shade val="95000"/>
                            <a:satMod val="105000"/>
                          </a:schemeClr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D900B811-5AA5-9F41-9AE0-7949190C6657}"/>
              </a:ext>
            </a:extLst>
          </p:cNvPr>
          <p:cNvSpPr/>
          <p:nvPr/>
        </p:nvSpPr>
        <p:spPr>
          <a:xfrm>
            <a:off x="586854" y="2442949"/>
            <a:ext cx="5509146" cy="2224585"/>
          </a:xfrm>
          <a:custGeom>
            <a:avLst/>
            <a:gdLst>
              <a:gd name="connsiteX0" fmla="*/ 0 w 5509146"/>
              <a:gd name="connsiteY0" fmla="*/ 0 h 2224585"/>
              <a:gd name="connsiteX1" fmla="*/ 633552 w 5509146"/>
              <a:gd name="connsiteY1" fmla="*/ 0 h 2224585"/>
              <a:gd name="connsiteX2" fmla="*/ 1156921 w 5509146"/>
              <a:gd name="connsiteY2" fmla="*/ 0 h 2224585"/>
              <a:gd name="connsiteX3" fmla="*/ 1955747 w 5509146"/>
              <a:gd name="connsiteY3" fmla="*/ 0 h 2224585"/>
              <a:gd name="connsiteX4" fmla="*/ 2589299 w 5509146"/>
              <a:gd name="connsiteY4" fmla="*/ 0 h 2224585"/>
              <a:gd name="connsiteX5" fmla="*/ 3222850 w 5509146"/>
              <a:gd name="connsiteY5" fmla="*/ 0 h 2224585"/>
              <a:gd name="connsiteX6" fmla="*/ 4021677 w 5509146"/>
              <a:gd name="connsiteY6" fmla="*/ 0 h 2224585"/>
              <a:gd name="connsiteX7" fmla="*/ 4600137 w 5509146"/>
              <a:gd name="connsiteY7" fmla="*/ 0 h 2224585"/>
              <a:gd name="connsiteX8" fmla="*/ 5509146 w 5509146"/>
              <a:gd name="connsiteY8" fmla="*/ 0 h 2224585"/>
              <a:gd name="connsiteX9" fmla="*/ 5509146 w 5509146"/>
              <a:gd name="connsiteY9" fmla="*/ 600638 h 2224585"/>
              <a:gd name="connsiteX10" fmla="*/ 5509146 w 5509146"/>
              <a:gd name="connsiteY10" fmla="*/ 1112293 h 2224585"/>
              <a:gd name="connsiteX11" fmla="*/ 5509146 w 5509146"/>
              <a:gd name="connsiteY11" fmla="*/ 1668439 h 2224585"/>
              <a:gd name="connsiteX12" fmla="*/ 5509146 w 5509146"/>
              <a:gd name="connsiteY12" fmla="*/ 2224585 h 2224585"/>
              <a:gd name="connsiteX13" fmla="*/ 4985777 w 5509146"/>
              <a:gd name="connsiteY13" fmla="*/ 2224585 h 2224585"/>
              <a:gd name="connsiteX14" fmla="*/ 4186951 w 5509146"/>
              <a:gd name="connsiteY14" fmla="*/ 2224585 h 2224585"/>
              <a:gd name="connsiteX15" fmla="*/ 3608491 w 5509146"/>
              <a:gd name="connsiteY15" fmla="*/ 2224585 h 2224585"/>
              <a:gd name="connsiteX16" fmla="*/ 2919847 w 5509146"/>
              <a:gd name="connsiteY16" fmla="*/ 2224585 h 2224585"/>
              <a:gd name="connsiteX17" fmla="*/ 2121021 w 5509146"/>
              <a:gd name="connsiteY17" fmla="*/ 2224585 h 2224585"/>
              <a:gd name="connsiteX18" fmla="*/ 1432378 w 5509146"/>
              <a:gd name="connsiteY18" fmla="*/ 2224585 h 2224585"/>
              <a:gd name="connsiteX19" fmla="*/ 909009 w 5509146"/>
              <a:gd name="connsiteY19" fmla="*/ 2224585 h 2224585"/>
              <a:gd name="connsiteX20" fmla="*/ 0 w 5509146"/>
              <a:gd name="connsiteY20" fmla="*/ 2224585 h 2224585"/>
              <a:gd name="connsiteX21" fmla="*/ 0 w 5509146"/>
              <a:gd name="connsiteY21" fmla="*/ 1623947 h 2224585"/>
              <a:gd name="connsiteX22" fmla="*/ 0 w 5509146"/>
              <a:gd name="connsiteY22" fmla="*/ 1023309 h 2224585"/>
              <a:gd name="connsiteX23" fmla="*/ 0 w 5509146"/>
              <a:gd name="connsiteY23" fmla="*/ 0 h 2224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509146" h="2224585" extrusionOk="0">
                <a:moveTo>
                  <a:pt x="0" y="0"/>
                </a:moveTo>
                <a:cubicBezTo>
                  <a:pt x="278193" y="431"/>
                  <a:pt x="435756" y="31396"/>
                  <a:pt x="633552" y="0"/>
                </a:cubicBezTo>
                <a:cubicBezTo>
                  <a:pt x="831348" y="-31396"/>
                  <a:pt x="918263" y="-19829"/>
                  <a:pt x="1156921" y="0"/>
                </a:cubicBezTo>
                <a:cubicBezTo>
                  <a:pt x="1395579" y="19829"/>
                  <a:pt x="1634848" y="-10138"/>
                  <a:pt x="1955747" y="0"/>
                </a:cubicBezTo>
                <a:cubicBezTo>
                  <a:pt x="2276646" y="10138"/>
                  <a:pt x="2382494" y="14462"/>
                  <a:pt x="2589299" y="0"/>
                </a:cubicBezTo>
                <a:cubicBezTo>
                  <a:pt x="2796104" y="-14462"/>
                  <a:pt x="3057365" y="-21873"/>
                  <a:pt x="3222850" y="0"/>
                </a:cubicBezTo>
                <a:cubicBezTo>
                  <a:pt x="3388335" y="21873"/>
                  <a:pt x="3710035" y="-25940"/>
                  <a:pt x="4021677" y="0"/>
                </a:cubicBezTo>
                <a:cubicBezTo>
                  <a:pt x="4333319" y="25940"/>
                  <a:pt x="4456645" y="6606"/>
                  <a:pt x="4600137" y="0"/>
                </a:cubicBezTo>
                <a:cubicBezTo>
                  <a:pt x="4743629" y="-6606"/>
                  <a:pt x="5220656" y="-36588"/>
                  <a:pt x="5509146" y="0"/>
                </a:cubicBezTo>
                <a:cubicBezTo>
                  <a:pt x="5515472" y="261153"/>
                  <a:pt x="5513443" y="377694"/>
                  <a:pt x="5509146" y="600638"/>
                </a:cubicBezTo>
                <a:cubicBezTo>
                  <a:pt x="5504849" y="823582"/>
                  <a:pt x="5521529" y="1005660"/>
                  <a:pt x="5509146" y="1112293"/>
                </a:cubicBezTo>
                <a:cubicBezTo>
                  <a:pt x="5496763" y="1218926"/>
                  <a:pt x="5501906" y="1515676"/>
                  <a:pt x="5509146" y="1668439"/>
                </a:cubicBezTo>
                <a:cubicBezTo>
                  <a:pt x="5516386" y="1821202"/>
                  <a:pt x="5487259" y="2052655"/>
                  <a:pt x="5509146" y="2224585"/>
                </a:cubicBezTo>
                <a:cubicBezTo>
                  <a:pt x="5311672" y="2209255"/>
                  <a:pt x="5229255" y="2206021"/>
                  <a:pt x="4985777" y="2224585"/>
                </a:cubicBezTo>
                <a:cubicBezTo>
                  <a:pt x="4742299" y="2243149"/>
                  <a:pt x="4418260" y="2188434"/>
                  <a:pt x="4186951" y="2224585"/>
                </a:cubicBezTo>
                <a:cubicBezTo>
                  <a:pt x="3955642" y="2260736"/>
                  <a:pt x="3782342" y="2203643"/>
                  <a:pt x="3608491" y="2224585"/>
                </a:cubicBezTo>
                <a:cubicBezTo>
                  <a:pt x="3434640" y="2245527"/>
                  <a:pt x="3117798" y="2243543"/>
                  <a:pt x="2919847" y="2224585"/>
                </a:cubicBezTo>
                <a:cubicBezTo>
                  <a:pt x="2721896" y="2205627"/>
                  <a:pt x="2387657" y="2212236"/>
                  <a:pt x="2121021" y="2224585"/>
                </a:cubicBezTo>
                <a:cubicBezTo>
                  <a:pt x="1854385" y="2236934"/>
                  <a:pt x="1617941" y="2249195"/>
                  <a:pt x="1432378" y="2224585"/>
                </a:cubicBezTo>
                <a:cubicBezTo>
                  <a:pt x="1246815" y="2199975"/>
                  <a:pt x="1084202" y="2231618"/>
                  <a:pt x="909009" y="2224585"/>
                </a:cubicBezTo>
                <a:cubicBezTo>
                  <a:pt x="733816" y="2217552"/>
                  <a:pt x="344285" y="2253791"/>
                  <a:pt x="0" y="2224585"/>
                </a:cubicBezTo>
                <a:cubicBezTo>
                  <a:pt x="-358" y="2052463"/>
                  <a:pt x="-21384" y="1833331"/>
                  <a:pt x="0" y="1623947"/>
                </a:cubicBezTo>
                <a:cubicBezTo>
                  <a:pt x="21384" y="1414563"/>
                  <a:pt x="13625" y="1261176"/>
                  <a:pt x="0" y="1023309"/>
                </a:cubicBezTo>
                <a:cubicBezTo>
                  <a:pt x="-13625" y="785442"/>
                  <a:pt x="26319" y="354696"/>
                  <a:pt x="0" y="0"/>
                </a:cubicBezTo>
                <a:close/>
              </a:path>
            </a:pathLst>
          </a:custGeom>
          <a:noFill/>
          <a:ln w="63500"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42BD6E5-065E-BB40-9DE5-256AF731CDD1}"/>
              </a:ext>
            </a:extLst>
          </p:cNvPr>
          <p:cNvSpPr/>
          <p:nvPr/>
        </p:nvSpPr>
        <p:spPr>
          <a:xfrm>
            <a:off x="6440113" y="2442949"/>
            <a:ext cx="5509146" cy="2224585"/>
          </a:xfrm>
          <a:custGeom>
            <a:avLst/>
            <a:gdLst>
              <a:gd name="connsiteX0" fmla="*/ 0 w 5509146"/>
              <a:gd name="connsiteY0" fmla="*/ 0 h 2224585"/>
              <a:gd name="connsiteX1" fmla="*/ 633552 w 5509146"/>
              <a:gd name="connsiteY1" fmla="*/ 0 h 2224585"/>
              <a:gd name="connsiteX2" fmla="*/ 1156921 w 5509146"/>
              <a:gd name="connsiteY2" fmla="*/ 0 h 2224585"/>
              <a:gd name="connsiteX3" fmla="*/ 1955747 w 5509146"/>
              <a:gd name="connsiteY3" fmla="*/ 0 h 2224585"/>
              <a:gd name="connsiteX4" fmla="*/ 2589299 w 5509146"/>
              <a:gd name="connsiteY4" fmla="*/ 0 h 2224585"/>
              <a:gd name="connsiteX5" fmla="*/ 3222850 w 5509146"/>
              <a:gd name="connsiteY5" fmla="*/ 0 h 2224585"/>
              <a:gd name="connsiteX6" fmla="*/ 4021677 w 5509146"/>
              <a:gd name="connsiteY6" fmla="*/ 0 h 2224585"/>
              <a:gd name="connsiteX7" fmla="*/ 4600137 w 5509146"/>
              <a:gd name="connsiteY7" fmla="*/ 0 h 2224585"/>
              <a:gd name="connsiteX8" fmla="*/ 5509146 w 5509146"/>
              <a:gd name="connsiteY8" fmla="*/ 0 h 2224585"/>
              <a:gd name="connsiteX9" fmla="*/ 5509146 w 5509146"/>
              <a:gd name="connsiteY9" fmla="*/ 600638 h 2224585"/>
              <a:gd name="connsiteX10" fmla="*/ 5509146 w 5509146"/>
              <a:gd name="connsiteY10" fmla="*/ 1112293 h 2224585"/>
              <a:gd name="connsiteX11" fmla="*/ 5509146 w 5509146"/>
              <a:gd name="connsiteY11" fmla="*/ 1668439 h 2224585"/>
              <a:gd name="connsiteX12" fmla="*/ 5509146 w 5509146"/>
              <a:gd name="connsiteY12" fmla="*/ 2224585 h 2224585"/>
              <a:gd name="connsiteX13" fmla="*/ 4985777 w 5509146"/>
              <a:gd name="connsiteY13" fmla="*/ 2224585 h 2224585"/>
              <a:gd name="connsiteX14" fmla="*/ 4186951 w 5509146"/>
              <a:gd name="connsiteY14" fmla="*/ 2224585 h 2224585"/>
              <a:gd name="connsiteX15" fmla="*/ 3608491 w 5509146"/>
              <a:gd name="connsiteY15" fmla="*/ 2224585 h 2224585"/>
              <a:gd name="connsiteX16" fmla="*/ 2919847 w 5509146"/>
              <a:gd name="connsiteY16" fmla="*/ 2224585 h 2224585"/>
              <a:gd name="connsiteX17" fmla="*/ 2121021 w 5509146"/>
              <a:gd name="connsiteY17" fmla="*/ 2224585 h 2224585"/>
              <a:gd name="connsiteX18" fmla="*/ 1432378 w 5509146"/>
              <a:gd name="connsiteY18" fmla="*/ 2224585 h 2224585"/>
              <a:gd name="connsiteX19" fmla="*/ 909009 w 5509146"/>
              <a:gd name="connsiteY19" fmla="*/ 2224585 h 2224585"/>
              <a:gd name="connsiteX20" fmla="*/ 0 w 5509146"/>
              <a:gd name="connsiteY20" fmla="*/ 2224585 h 2224585"/>
              <a:gd name="connsiteX21" fmla="*/ 0 w 5509146"/>
              <a:gd name="connsiteY21" fmla="*/ 1623947 h 2224585"/>
              <a:gd name="connsiteX22" fmla="*/ 0 w 5509146"/>
              <a:gd name="connsiteY22" fmla="*/ 1023309 h 2224585"/>
              <a:gd name="connsiteX23" fmla="*/ 0 w 5509146"/>
              <a:gd name="connsiteY23" fmla="*/ 0 h 2224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509146" h="2224585" extrusionOk="0">
                <a:moveTo>
                  <a:pt x="0" y="0"/>
                </a:moveTo>
                <a:cubicBezTo>
                  <a:pt x="278193" y="431"/>
                  <a:pt x="435756" y="31396"/>
                  <a:pt x="633552" y="0"/>
                </a:cubicBezTo>
                <a:cubicBezTo>
                  <a:pt x="831348" y="-31396"/>
                  <a:pt x="918263" y="-19829"/>
                  <a:pt x="1156921" y="0"/>
                </a:cubicBezTo>
                <a:cubicBezTo>
                  <a:pt x="1395579" y="19829"/>
                  <a:pt x="1634848" y="-10138"/>
                  <a:pt x="1955747" y="0"/>
                </a:cubicBezTo>
                <a:cubicBezTo>
                  <a:pt x="2276646" y="10138"/>
                  <a:pt x="2382494" y="14462"/>
                  <a:pt x="2589299" y="0"/>
                </a:cubicBezTo>
                <a:cubicBezTo>
                  <a:pt x="2796104" y="-14462"/>
                  <a:pt x="3057365" y="-21873"/>
                  <a:pt x="3222850" y="0"/>
                </a:cubicBezTo>
                <a:cubicBezTo>
                  <a:pt x="3388335" y="21873"/>
                  <a:pt x="3710035" y="-25940"/>
                  <a:pt x="4021677" y="0"/>
                </a:cubicBezTo>
                <a:cubicBezTo>
                  <a:pt x="4333319" y="25940"/>
                  <a:pt x="4456645" y="6606"/>
                  <a:pt x="4600137" y="0"/>
                </a:cubicBezTo>
                <a:cubicBezTo>
                  <a:pt x="4743629" y="-6606"/>
                  <a:pt x="5220656" y="-36588"/>
                  <a:pt x="5509146" y="0"/>
                </a:cubicBezTo>
                <a:cubicBezTo>
                  <a:pt x="5515472" y="261153"/>
                  <a:pt x="5513443" y="377694"/>
                  <a:pt x="5509146" y="600638"/>
                </a:cubicBezTo>
                <a:cubicBezTo>
                  <a:pt x="5504849" y="823582"/>
                  <a:pt x="5521529" y="1005660"/>
                  <a:pt x="5509146" y="1112293"/>
                </a:cubicBezTo>
                <a:cubicBezTo>
                  <a:pt x="5496763" y="1218926"/>
                  <a:pt x="5501906" y="1515676"/>
                  <a:pt x="5509146" y="1668439"/>
                </a:cubicBezTo>
                <a:cubicBezTo>
                  <a:pt x="5516386" y="1821202"/>
                  <a:pt x="5487259" y="2052655"/>
                  <a:pt x="5509146" y="2224585"/>
                </a:cubicBezTo>
                <a:cubicBezTo>
                  <a:pt x="5311672" y="2209255"/>
                  <a:pt x="5229255" y="2206021"/>
                  <a:pt x="4985777" y="2224585"/>
                </a:cubicBezTo>
                <a:cubicBezTo>
                  <a:pt x="4742299" y="2243149"/>
                  <a:pt x="4418260" y="2188434"/>
                  <a:pt x="4186951" y="2224585"/>
                </a:cubicBezTo>
                <a:cubicBezTo>
                  <a:pt x="3955642" y="2260736"/>
                  <a:pt x="3782342" y="2203643"/>
                  <a:pt x="3608491" y="2224585"/>
                </a:cubicBezTo>
                <a:cubicBezTo>
                  <a:pt x="3434640" y="2245527"/>
                  <a:pt x="3117798" y="2243543"/>
                  <a:pt x="2919847" y="2224585"/>
                </a:cubicBezTo>
                <a:cubicBezTo>
                  <a:pt x="2721896" y="2205627"/>
                  <a:pt x="2387657" y="2212236"/>
                  <a:pt x="2121021" y="2224585"/>
                </a:cubicBezTo>
                <a:cubicBezTo>
                  <a:pt x="1854385" y="2236934"/>
                  <a:pt x="1617941" y="2249195"/>
                  <a:pt x="1432378" y="2224585"/>
                </a:cubicBezTo>
                <a:cubicBezTo>
                  <a:pt x="1246815" y="2199975"/>
                  <a:pt x="1084202" y="2231618"/>
                  <a:pt x="909009" y="2224585"/>
                </a:cubicBezTo>
                <a:cubicBezTo>
                  <a:pt x="733816" y="2217552"/>
                  <a:pt x="344285" y="2253791"/>
                  <a:pt x="0" y="2224585"/>
                </a:cubicBezTo>
                <a:cubicBezTo>
                  <a:pt x="-358" y="2052463"/>
                  <a:pt x="-21384" y="1833331"/>
                  <a:pt x="0" y="1623947"/>
                </a:cubicBezTo>
                <a:cubicBezTo>
                  <a:pt x="21384" y="1414563"/>
                  <a:pt x="13625" y="1261176"/>
                  <a:pt x="0" y="1023309"/>
                </a:cubicBezTo>
                <a:cubicBezTo>
                  <a:pt x="-13625" y="785442"/>
                  <a:pt x="26319" y="354696"/>
                  <a:pt x="0" y="0"/>
                </a:cubicBezTo>
                <a:close/>
              </a:path>
            </a:pathLst>
          </a:custGeom>
          <a:noFill/>
          <a:ln w="63500"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2186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 derivatives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959725" y="1652154"/>
                <a:ext cx="8786649" cy="98854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charset="0"/>
                        </a:rPr>
                        <m:t>ℒ</m:t>
                      </m:r>
                      <m:r>
                        <a:rPr lang="en-US" sz="2400" i="1" smtClean="0">
                          <a:latin typeface="Cambria Math" charset="0"/>
                        </a:rPr>
                        <m:t>=</m:t>
                      </m:r>
                      <m:func>
                        <m:func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nary>
                            <m:naryPr>
                              <m:chr m:val="∑"/>
                              <m:supHide m:val="on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400" b="0" i="1">
                                  <a:latin typeface="Cambria Math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>
                                      <a:latin typeface="Cambria Math" charset="0"/>
                                    </a:rPr>
                                    <m:t>ℒ</m:t>
                                  </m:r>
                                </m:e>
                                <m:sub>
                                  <m:r>
                                    <a:rPr lang="en-US" sz="2400" b="0" i="1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sz="2400" b="0" i="1">
                              <a:latin typeface="Cambria Math" charset="0"/>
                            </a:rPr>
                            <m:t>=−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400" b="0" i="1">
                                  <a:latin typeface="Cambria Math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func>
                                <m:func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400" b="0" i="0" smtClean="0">
                                      <a:latin typeface="Cambria Math" charset="0"/>
                                    </a:rPr>
                                    <m:t>log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func>
                            </m:e>
                          </m:nary>
                          <m:r>
                            <a:rPr lang="en-US" sz="2400" b="0">
                              <a:latin typeface="Cambria Math" charset="0"/>
                            </a:rPr>
                            <m:t> </m:t>
                          </m:r>
                        </m:fName>
                        <m:e>
                          <m:r>
                            <a:rPr lang="en-US" sz="2400" b="0" i="1">
                              <a:latin typeface="Cambria Math" charset="0"/>
                            </a:rPr>
                            <m:t>=−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400" b="0" i="1">
                                  <a:latin typeface="Cambria Math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[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b="0" i="1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400" b="0" i="0">
                                      <a:latin typeface="Cambria Math" charset="0"/>
                                    </a:rPr>
                                    <m:t>log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>
                                          <a:latin typeface="Cambria Math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sz="2400" b="0" i="1"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b="0" i="1">
                                      <a:latin typeface="Cambria Math" charset="0"/>
                                    </a:rPr>
                                    <m:t>+</m:t>
                                  </m:r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>
                                          <a:latin typeface="Cambria Math" charset="0"/>
                                        </a:rPr>
                                        <m:t>1−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0" i="1">
                                              <a:latin typeface="Cambria Math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>
                                              <a:latin typeface="Cambria Math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  <m:func>
                                    <m:func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2400" b="0" i="0">
                                          <a:latin typeface="Cambria Math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r>
                                        <a:rPr lang="en-US" sz="2400" b="0" i="1">
                                          <a:latin typeface="Cambria Math" charset="0"/>
                                        </a:rPr>
                                        <m:t>(1−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0" i="1">
                                              <a:latin typeface="Cambria Math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>
                                              <a:latin typeface="Cambria Math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400" b="0" i="1">
                                          <a:latin typeface="Cambria Math" charset="0"/>
                                        </a:rPr>
                                        <m:t>)</m:t>
                                      </m:r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]</m:t>
                                      </m:r>
                                    </m:e>
                                  </m:func>
                                </m:e>
                              </m:func>
                            </m:e>
                          </m:nary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725" y="1652154"/>
                <a:ext cx="8786649" cy="98854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4008768" y="5637992"/>
                <a:ext cx="4561490" cy="61119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mr-IN" sz="24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𝜕</m:t>
                        </m:r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ℒ</m:t>
                        </m:r>
                      </m:num>
                      <m:den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𝜕</m:t>
                        </m:r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𝑊</m:t>
                        </m:r>
                      </m:den>
                    </m:f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24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𝑖</m:t>
                        </m:r>
                      </m:sub>
                      <m:sup/>
                      <m:e>
                        <m:f>
                          <m:fPr>
                            <m:ctrlPr>
                              <a:rPr lang="mr-IN" sz="240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sz="240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</a:rPr>
                                  <m:t>ℒ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𝜕</m:t>
                            </m:r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𝑊</m:t>
                            </m:r>
                          </m:den>
                        </m:f>
                      </m:e>
                    </m:nary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24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(</m:t>
                        </m:r>
                      </m:e>
                    </m:nary>
                    <m:f>
                      <m:fPr>
                        <m:ctrlPr>
                          <a:rPr lang="mr-IN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sz="240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ℒ</m:t>
                            </m:r>
                          </m:e>
                          <m:sub>
                            <m:r>
                              <a:rPr lang="en-US" sz="2400" b="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𝐴</m:t>
                            </m:r>
                          </m:sup>
                        </m:sSubSup>
                      </m:num>
                      <m:den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𝜕</m:t>
                        </m:r>
                        <m:r>
                          <a:rPr lang="en-US" sz="2400" b="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𝑊</m:t>
                        </m:r>
                      </m:den>
                    </m:f>
                  </m:oMath>
                </a14:m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+</a:t>
                </a:r>
                <a:r>
                  <a:rPr lang="mr-IN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sz="240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ℒ</m:t>
                            </m:r>
                          </m:e>
                          <m:sub>
                            <m:r>
                              <a:rPr lang="en-US" sz="2400" b="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𝐵</m:t>
                            </m:r>
                          </m:sup>
                        </m:sSubSup>
                      </m:num>
                      <m:den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𝜕</m:t>
                        </m:r>
                        <m:r>
                          <a:rPr lang="en-US" sz="2400" b="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𝑊</m:t>
                        </m:r>
                      </m:den>
                    </m:f>
                  </m:oMath>
                </a14:m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8768" y="5637992"/>
                <a:ext cx="4561490" cy="611193"/>
              </a:xfrm>
              <a:prstGeom prst="rect">
                <a:avLst/>
              </a:prstGeom>
              <a:blipFill rotWithShape="0">
                <a:blip r:embed="rId3"/>
                <a:stretch>
                  <a:fillRect l="-134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2523371" y="2772592"/>
                <a:ext cx="7223003" cy="10152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ℒ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charset="0"/>
                            </a:rPr>
                            <m:t>log</m:t>
                          </m:r>
                        </m:fName>
                        <m:e>
                          <m:f>
                            <m:fPr>
                              <m:ctrlPr>
                                <a:rPr lang="mr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1+</m:t>
                              </m:r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𝑊</m:t>
                                      </m:r>
                                    </m:e>
                                    <m:sup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𝑋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2400" b="0" i="1" smtClean="0">
                              <a:latin typeface="Cambria Math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func>
                            <m:func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(1−</m:t>
                              </m:r>
                              <m:f>
                                <m:fPr>
                                  <m:ctrlPr>
                                    <a:rPr lang="mr-IN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1+</m:t>
                                  </m:r>
                                  <m:sSup>
                                    <m:sSup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−</m:t>
                                      </m:r>
                                      <m:sSup>
                                        <m:sSup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i="1">
                                              <a:latin typeface="Cambria Math" charset="0"/>
                                            </a:rPr>
                                            <m:t>𝑊</m:t>
                                          </m:r>
                                        </m:e>
                                        <m:sup>
                                          <m:r>
                                            <a:rPr lang="en-US" sz="2400" i="1">
                                              <a:latin typeface="Cambria Math" charset="0"/>
                                            </a:rPr>
                                            <m:t>𝑇</m:t>
                                          </m:r>
                                        </m:sup>
                                      </m:sSup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𝑋</m:t>
                                      </m:r>
                                    </m:sup>
                                  </m:sSup>
                                </m:den>
                              </m:f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)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3371" y="2772592"/>
                <a:ext cx="7223003" cy="101521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/>
          <p:cNvSpPr txBox="1"/>
          <p:nvPr/>
        </p:nvSpPr>
        <p:spPr>
          <a:xfrm>
            <a:off x="1238250" y="983807"/>
            <a:ext cx="92574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For logistic regression,  the </a:t>
            </a:r>
            <a:r>
              <a:rPr lang="mr-I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–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ve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log of the likelihood is: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4878639" y="4427456"/>
                <a:ext cx="2046329" cy="48372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charset="0"/>
                            </a:rPr>
                            <m:t>ℒ</m:t>
                          </m:r>
                        </m:e>
                        <m:sub>
                          <m:r>
                            <a:rPr lang="en-US" sz="2400" i="1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 charset="0"/>
                        </a:rPr>
                        <m:t>=</m:t>
                      </m:r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charset="0"/>
                            </a:rPr>
                            <m:t>ℒ</m:t>
                          </m:r>
                        </m:e>
                        <m:sub>
                          <m:r>
                            <a:rPr lang="en-US" sz="2400" i="1">
                              <a:latin typeface="Cambria Math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400" i="1">
                              <a:latin typeface="Cambria Math" charset="0"/>
                            </a:rPr>
                            <m:t>𝐴</m:t>
                          </m:r>
                        </m:sup>
                      </m:sSubSup>
                      <m:r>
                        <a:rPr lang="en-US" sz="2400" i="1">
                          <a:latin typeface="Cambria Math" charset="0"/>
                        </a:rPr>
                        <m:t>+</m:t>
                      </m:r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charset="0"/>
                            </a:rPr>
                            <m:t>ℒ</m:t>
                          </m:r>
                        </m:e>
                        <m:sub>
                          <m:r>
                            <a:rPr lang="en-US" sz="2400" i="1">
                              <a:latin typeface="Cambria Math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400" i="1">
                              <a:latin typeface="Cambria Math" charset="0"/>
                            </a:rPr>
                            <m:t>𝐵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8639" y="4427456"/>
                <a:ext cx="2046329" cy="48372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/>
          <p:cNvSpPr txBox="1"/>
          <p:nvPr/>
        </p:nvSpPr>
        <p:spPr>
          <a:xfrm>
            <a:off x="1238250" y="3791802"/>
            <a:ext cx="92574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To simplify the analysis let us split it into two parts,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273067" y="4980281"/>
            <a:ext cx="92574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So the derivative with respect to </a:t>
            </a:r>
            <a:r>
              <a:rPr lang="en-US" sz="2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W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is:</a:t>
            </a:r>
            <a:endParaRPr lang="en-US" sz="2400" i="1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3273287" y="2540198"/>
            <a:ext cx="6599582" cy="2031802"/>
            <a:chOff x="3273287" y="2540198"/>
            <a:chExt cx="6599582" cy="2031802"/>
          </a:xfrm>
        </p:grpSpPr>
        <p:grpSp>
          <p:nvGrpSpPr>
            <p:cNvPr id="13" name="Group 12"/>
            <p:cNvGrpSpPr/>
            <p:nvPr/>
          </p:nvGrpSpPr>
          <p:grpSpPr>
            <a:xfrm>
              <a:off x="3273287" y="2640694"/>
              <a:ext cx="2438400" cy="1931306"/>
              <a:chOff x="3273287" y="2640694"/>
              <a:chExt cx="2438400" cy="1931306"/>
            </a:xfrm>
          </p:grpSpPr>
          <p:sp>
            <p:nvSpPr>
              <p:cNvPr id="5" name="Oval 4"/>
              <p:cNvSpPr/>
              <p:nvPr/>
            </p:nvSpPr>
            <p:spPr>
              <a:xfrm>
                <a:off x="3273287" y="2640694"/>
                <a:ext cx="2438400" cy="1147112"/>
              </a:xfrm>
              <a:prstGeom prst="ellipse">
                <a:avLst/>
              </a:prstGeom>
              <a:noFill/>
              <a:ln w="2222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" name="Straight Arrow Connector 6"/>
              <p:cNvCxnSpPr>
                <a:stCxn id="5" idx="4"/>
              </p:cNvCxnSpPr>
              <p:nvPr/>
            </p:nvCxnSpPr>
            <p:spPr>
              <a:xfrm>
                <a:off x="4492487" y="3787806"/>
                <a:ext cx="1219200" cy="784194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Group 14"/>
            <p:cNvGrpSpPr/>
            <p:nvPr/>
          </p:nvGrpSpPr>
          <p:grpSpPr>
            <a:xfrm>
              <a:off x="5711686" y="2540198"/>
              <a:ext cx="4161183" cy="1887258"/>
              <a:chOff x="3273287" y="2640694"/>
              <a:chExt cx="2438400" cy="1809613"/>
            </a:xfrm>
          </p:grpSpPr>
          <p:sp>
            <p:nvSpPr>
              <p:cNvPr id="16" name="Oval 15"/>
              <p:cNvSpPr/>
              <p:nvPr/>
            </p:nvSpPr>
            <p:spPr>
              <a:xfrm>
                <a:off x="3273287" y="2640694"/>
                <a:ext cx="2438400" cy="1147112"/>
              </a:xfrm>
              <a:prstGeom prst="ellipse">
                <a:avLst/>
              </a:prstGeom>
              <a:noFill/>
              <a:ln w="2222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7" name="Straight Arrow Connector 16"/>
              <p:cNvCxnSpPr/>
              <p:nvPr/>
            </p:nvCxnSpPr>
            <p:spPr>
              <a:xfrm flipH="1">
                <a:off x="3879005" y="3787806"/>
                <a:ext cx="613483" cy="662501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941649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24" grpId="0"/>
      <p:bldP spid="3" grpId="0"/>
      <p:bldP spid="4" grpId="0"/>
      <p:bldP spid="11" grpId="0"/>
      <p:bldP spid="1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/>
              <p:cNvGraphicFramePr>
                <a:graphicFrameLocks noGrp="1"/>
              </p:cNvGraphicFramePr>
              <p:nvPr/>
            </p:nvGraphicFramePr>
            <p:xfrm>
              <a:off x="1795004" y="1318608"/>
              <a:ext cx="9053936" cy="4634166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3497494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2585545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2970897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502122">
                    <a:tc>
                      <a:txBody>
                        <a:bodyPr/>
                        <a:lstStyle/>
                        <a:p>
                          <a:pPr marL="0" marR="0" indent="0" algn="ctr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/>
                            <a:t>Variables</a:t>
                          </a:r>
                          <a:endParaRPr lang="en-US" sz="1400" b="0" dirty="0">
                            <a:latin typeface="Karla" charset="0"/>
                            <a:ea typeface="Karla" charset="0"/>
                            <a:cs typeface="Karla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Partial derivatives</a:t>
                          </a:r>
                          <a:endParaRPr lang="en-US" sz="1400" dirty="0">
                            <a:latin typeface="Karla" charset="0"/>
                            <a:ea typeface="Karla" charset="0"/>
                            <a:cs typeface="Karla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/>
                            <a:t>Partial derivatives</a:t>
                          </a:r>
                          <a:endParaRPr lang="en-US" sz="1400" dirty="0">
                            <a:latin typeface="Karla" charset="0"/>
                            <a:ea typeface="Karla" charset="0"/>
                            <a:cs typeface="Karla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14712"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𝜉</m:t>
                                    </m:r>
                                  </m:e>
                                  <m:sub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400" smtClean="0">
                                    <a:latin typeface="Cambria Math" charset="0"/>
                                  </a:rPr>
                                  <m:t>=−</m:t>
                                </m:r>
                                <m:sSup>
                                  <m:sSup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𝑊</m:t>
                                    </m:r>
                                  </m:e>
                                  <m:sup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r>
                                  <a:rPr lang="en-US" sz="1400" smtClean="0">
                                    <a:latin typeface="Cambria Math" charset="0"/>
                                  </a:rPr>
                                  <m:t>𝑋</m:t>
                                </m:r>
                              </m:oMath>
                            </m:oMathPara>
                          </a14:m>
                          <a:endParaRPr lang="en-US" sz="1400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mr-IN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𝑊</m:t>
                                    </m:r>
                                  </m:den>
                                </m:f>
                                <m:r>
                                  <a:rPr lang="en-US" sz="1400" smtClean="0">
                                    <a:latin typeface="Cambria Math" charset="0"/>
                                  </a:rPr>
                                  <m:t>=−</m:t>
                                </m:r>
                                <m:r>
                                  <a:rPr lang="en-US" sz="1400" smtClean="0">
                                    <a:latin typeface="Cambria Math" charset="0"/>
                                  </a:rPr>
                                  <m:t>𝑋</m:t>
                                </m:r>
                              </m:oMath>
                            </m:oMathPara>
                          </a14:m>
                          <a:endParaRPr lang="en-US" sz="1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mr-IN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𝑊</m:t>
                                    </m:r>
                                  </m:den>
                                </m:f>
                                <m:r>
                                  <a:rPr lang="en-US" sz="1400" b="0" i="0" smtClean="0">
                                    <a:latin typeface="Cambria Math" charset="0"/>
                                  </a:rPr>
                                  <m:t>=</m:t>
                                </m:r>
                                <m:r>
                                  <a:rPr lang="en-US" sz="1400" smtClean="0">
                                    <a:latin typeface="Cambria Math" charset="0"/>
                                  </a:rPr>
                                  <m:t>−</m:t>
                                </m:r>
                                <m:r>
                                  <a:rPr lang="en-US" sz="1400" smtClean="0">
                                    <a:latin typeface="Cambria Math" charset="0"/>
                                  </a:rPr>
                                  <m:t>𝑋</m:t>
                                </m:r>
                              </m:oMath>
                            </m:oMathPara>
                          </a14:m>
                          <a:endParaRPr lang="en-US" sz="1400" b="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551246"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𝜉</m:t>
                                    </m:r>
                                  </m:e>
                                  <m:sub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1400" smtClean="0">
                                    <a:latin typeface="Cambria Math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p>
                                      <m:sSupPr>
                                        <m:ctrlP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400">
                                            <a:latin typeface="Cambria Math" charset="0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sSub>
                                          <m:sSubPr>
                                            <m:ctrlPr>
                                              <a:rPr lang="en-US" sz="1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400">
                                                <a:latin typeface="Cambria Math" charset="0"/>
                                              </a:rPr>
                                              <m:t>𝜉</m:t>
                                            </m:r>
                                          </m:e>
                                          <m:sub>
                                            <m:r>
                                              <a:rPr lang="en-US" sz="1400">
                                                <a:latin typeface="Cambria Math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sup>
                                    </m:sSup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=</m:t>
                                    </m:r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𝑊</m:t>
                                        </m:r>
                                      </m:e>
                                      <m:sup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𝑇</m:t>
                                        </m:r>
                                      </m:sup>
                                    </m:sSup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𝑋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mr-IN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sz="1400" smtClean="0">
                                    <a:latin typeface="Cambria Math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sup>
                                </m:sSup>
                              </m:oMath>
                            </m:oMathPara>
                          </a14:m>
                          <a:endParaRPr lang="en-US" sz="1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mr-IN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sz="1400" smtClean="0">
                                    <a:latin typeface="Cambria Math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1400">
                                        <a:latin typeface="Cambria Math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400">
                                            <a:latin typeface="Cambria Math" charset="0"/>
                                          </a:rPr>
                                          <m:t>𝑊</m:t>
                                        </m:r>
                                      </m:e>
                                      <m:sup>
                                        <m:r>
                                          <a:rPr lang="en-US" sz="1400">
                                            <a:latin typeface="Cambria Math" charset="0"/>
                                          </a:rPr>
                                          <m:t>𝑇</m:t>
                                        </m:r>
                                      </m:sup>
                                    </m:sSup>
                                    <m:r>
                                      <a:rPr lang="en-US" sz="1400">
                                        <a:latin typeface="Cambria Math" charset="0"/>
                                      </a:rPr>
                                      <m:t>𝑋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551246"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𝜉</m:t>
                                    </m:r>
                                  </m:e>
                                  <m:sub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sz="1400" smtClean="0">
                                    <a:latin typeface="Cambria Math" charset="0"/>
                                  </a:rPr>
                                  <m:t>=</m:t>
                                </m:r>
                                <m:r>
                                  <a:rPr lang="en-US" sz="1400">
                                    <a:latin typeface="Cambria Math" charset="0"/>
                                  </a:rPr>
                                  <m:t>1+</m:t>
                                </m:r>
                                <m:sSub>
                                  <m:sSubPr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>
                                        <a:latin typeface="Cambria Math" charset="0"/>
                                      </a:rPr>
                                      <m:t>𝜉</m:t>
                                    </m:r>
                                  </m:e>
                                  <m:sub>
                                    <m:r>
                                      <a:rPr lang="en-US" sz="140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1400" smtClean="0">
                                    <a:latin typeface="Cambria Math" charset="0"/>
                                  </a:rPr>
                                  <m:t>=1+</m:t>
                                </m:r>
                                <m:sSup>
                                  <m:sSupPr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1400">
                                        <a:latin typeface="Cambria Math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400">
                                            <a:latin typeface="Cambria Math" charset="0"/>
                                          </a:rPr>
                                          <m:t>𝑊</m:t>
                                        </m:r>
                                      </m:e>
                                      <m:sup>
                                        <m:r>
                                          <a:rPr lang="en-US" sz="1400">
                                            <a:latin typeface="Cambria Math" charset="0"/>
                                          </a:rPr>
                                          <m:t>𝑇</m:t>
                                        </m:r>
                                      </m:sup>
                                    </m:sSup>
                                    <m:r>
                                      <a:rPr lang="en-US" sz="1400">
                                        <a:latin typeface="Cambria Math" charset="0"/>
                                      </a:rPr>
                                      <m:t>𝑋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400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mr-IN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sz="1400" smtClean="0">
                                    <a:latin typeface="Cambria Math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en-US" sz="1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mr-IN" sz="1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400" b="0" i="1" smtClean="0">
                                      <a:latin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sz="1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smtClean="0">
                                          <a:latin typeface="Cambria Math" charset="0"/>
                                        </a:rPr>
                                        <m:t>𝜉</m:t>
                                      </m:r>
                                    </m:e>
                                    <m:sub>
                                      <m:r>
                                        <a:rPr lang="en-US" sz="1400" smtClean="0">
                                          <a:latin typeface="Cambria Math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1400" b="0" i="1" smtClean="0">
                                      <a:latin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sz="1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smtClean="0">
                                          <a:latin typeface="Cambria Math" charset="0"/>
                                        </a:rPr>
                                        <m:t>𝜉</m:t>
                                      </m:r>
                                    </m:e>
                                    <m:sub>
                                      <m:r>
                                        <a:rPr lang="en-US" sz="1400" smtClean="0"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sz="1400" smtClean="0">
                                  <a:latin typeface="Cambria Math" charset="0"/>
                                </a:rPr>
                                <m:t>=</m:t>
                              </m:r>
                            </m:oMath>
                          </a14:m>
                          <a:r>
                            <a:rPr lang="en-US" sz="1400" dirty="0"/>
                            <a:t>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633993"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𝜉</m:t>
                                    </m:r>
                                  </m:e>
                                  <m:sub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a:rPr lang="en-US" sz="1400">
                                    <a:latin typeface="Cambria Math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mr-IN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>
                                        <a:latin typeface="Cambria Math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>
                                            <a:latin typeface="Cambria Math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sz="1400" smtClean="0">
                                    <a:latin typeface="Cambria Math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mr-IN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400">
                                        <a:latin typeface="Cambria Math" charset="0"/>
                                      </a:rPr>
                                      <m:t>1+</m:t>
                                    </m:r>
                                    <m:sSup>
                                      <m:sSupPr>
                                        <m:ctrlP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400">
                                            <a:latin typeface="Cambria Math" charset="0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r>
                                          <a:rPr lang="en-US" sz="1400">
                                            <a:latin typeface="Cambria Math" charset="0"/>
                                          </a:rPr>
                                          <m:t>−</m:t>
                                        </m:r>
                                        <m:sSup>
                                          <m:sSupPr>
                                            <m:ctrlPr>
                                              <a:rPr lang="en-US" sz="1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sz="1400">
                                                <a:latin typeface="Cambria Math" charset="0"/>
                                              </a:rPr>
                                              <m:t>𝑊</m:t>
                                            </m:r>
                                          </m:e>
                                          <m:sup>
                                            <m:r>
                                              <a:rPr lang="en-US" sz="1400">
                                                <a:latin typeface="Cambria Math" charset="0"/>
                                              </a:rPr>
                                              <m:t>𝑇</m:t>
                                            </m:r>
                                          </m:sup>
                                        </m:sSup>
                                        <m:r>
                                          <a:rPr lang="en-US" sz="1400">
                                            <a:latin typeface="Cambria Math" charset="0"/>
                                          </a:rPr>
                                          <m:t>𝑋</m:t>
                                        </m:r>
                                      </m:sup>
                                    </m:sSup>
                                  </m:den>
                                </m:f>
                                <m:r>
                                  <a:rPr lang="en-US" sz="1400" smtClean="0">
                                    <a:latin typeface="Cambria Math" charset="0"/>
                                  </a:rPr>
                                  <m:t>=</m:t>
                                </m:r>
                                <m:r>
                                  <a:rPr lang="en-US" sz="1400" smtClean="0">
                                    <a:latin typeface="Cambria Math" charset="0"/>
                                  </a:rPr>
                                  <m:t>𝑝</m:t>
                                </m:r>
                              </m:oMath>
                            </m:oMathPara>
                          </a14:m>
                          <a:endParaRPr lang="en-US" sz="1400" b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mr-IN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4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sz="1400" smtClean="0">
                                    <a:latin typeface="Cambria Math" charset="0"/>
                                  </a:rPr>
                                  <m:t>=−</m:t>
                                </m:r>
                                <m:f>
                                  <m:fPr>
                                    <m:ctrlPr>
                                      <a:rPr lang="mr-IN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sSubSup>
                                      <m:sSubSup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3</m:t>
                                        </m:r>
                                      </m:sub>
                                      <m:sup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den>
                                </m:f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mr-IN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4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sz="1400" smtClean="0">
                                    <a:latin typeface="Cambria Math" charset="0"/>
                                  </a:rPr>
                                  <m:t>=−</m:t>
                                </m:r>
                                <m:f>
                                  <m:fPr>
                                    <m:ctrlPr>
                                      <a:rPr lang="mr-IN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en-US" sz="140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1400">
                                                <a:latin typeface="Cambria Math" charset="0"/>
                                              </a:rPr>
                                              <m:t>1+</m:t>
                                            </m:r>
                                            <m:sSup>
                                              <m:sSupPr>
                                                <m:ctrlPr>
                                                  <a:rPr lang="en-US" sz="1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US" sz="1400">
                                                    <a:latin typeface="Cambria Math" charset="0"/>
                                                  </a:rPr>
                                                  <m:t>𝑒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en-US" sz="1400">
                                                    <a:latin typeface="Cambria Math" charset="0"/>
                                                  </a:rPr>
                                                  <m:t>−</m:t>
                                                </m:r>
                                                <m:sSup>
                                                  <m:sSupPr>
                                                    <m:ctrlPr>
                                                      <a:rPr lang="en-US" sz="14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pPr>
                                                  <m:e>
                                                    <m:r>
                                                      <a:rPr lang="en-US" sz="1400">
                                                        <a:latin typeface="Cambria Math" charset="0"/>
                                                      </a:rPr>
                                                      <m:t>𝑊</m:t>
                                                    </m:r>
                                                  </m:e>
                                                  <m:sup>
                                                    <m:r>
                                                      <a:rPr lang="en-US" sz="1400">
                                                        <a:latin typeface="Cambria Math" charset="0"/>
                                                      </a:rPr>
                                                      <m:t>𝑇</m:t>
                                                    </m:r>
                                                  </m:sup>
                                                </m:sSup>
                                                <m:r>
                                                  <a:rPr lang="en-US" sz="1400">
                                                    <a:latin typeface="Cambria Math" charset="0"/>
                                                  </a:rPr>
                                                  <m:t>𝑋</m:t>
                                                </m:r>
                                              </m:sup>
                                            </m:sSup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55124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𝜉</m:t>
                                    </m:r>
                                  </m:e>
                                  <m:sub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5</m:t>
                                    </m:r>
                                  </m:sub>
                                </m:sSub>
                                <m:r>
                                  <a:rPr lang="en-US" sz="1400" smtClean="0">
                                    <a:latin typeface="Cambria Math" charset="0"/>
                                  </a:rPr>
                                  <m:t>=</m:t>
                                </m:r>
                                <m:func>
                                  <m:func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400" smtClean="0">
                                        <a:latin typeface="Cambria Math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4</m:t>
                                        </m:r>
                                      </m:sub>
                                    </m:sSub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=</m:t>
                                    </m:r>
                                    <m:func>
                                      <m:func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400" smtClean="0">
                                            <a:latin typeface="Cambria Math" charset="0"/>
                                          </a:rPr>
                                          <m:t>log</m:t>
                                        </m:r>
                                      </m:fName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𝑝</m:t>
                                        </m:r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 =</m:t>
                                        </m:r>
                                      </m:e>
                                    </m:func>
                                    <m:func>
                                      <m:func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400" smtClean="0">
                                            <a:latin typeface="Cambria Math" charset="0"/>
                                          </a:rPr>
                                          <m:t>log</m:t>
                                        </m:r>
                                      </m:fName>
                                      <m:e>
                                        <m:f>
                                          <m:fPr>
                                            <m:ctrlPr>
                                              <a:rPr lang="mr-IN" sz="1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sz="1400">
                                                <a:latin typeface="Cambria Math" charset="0"/>
                                              </a:rPr>
                                              <m:t>1</m:t>
                                            </m:r>
                                          </m:num>
                                          <m:den>
                                            <m:r>
                                              <a:rPr lang="en-US" sz="1400">
                                                <a:latin typeface="Cambria Math" charset="0"/>
                                              </a:rPr>
                                              <m:t>1+</m:t>
                                            </m:r>
                                            <m:sSup>
                                              <m:sSupPr>
                                                <m:ctrlPr>
                                                  <a:rPr lang="en-US" sz="1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US" sz="1400">
                                                    <a:latin typeface="Cambria Math" charset="0"/>
                                                  </a:rPr>
                                                  <m:t>𝑒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en-US" sz="1400">
                                                    <a:latin typeface="Cambria Math" charset="0"/>
                                                  </a:rPr>
                                                  <m:t>−</m:t>
                                                </m:r>
                                                <m:sSup>
                                                  <m:sSupPr>
                                                    <m:ctrlPr>
                                                      <a:rPr lang="en-US" sz="14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pPr>
                                                  <m:e>
                                                    <m:r>
                                                      <a:rPr lang="en-US" sz="1400">
                                                        <a:latin typeface="Cambria Math" charset="0"/>
                                                      </a:rPr>
                                                      <m:t>𝑊</m:t>
                                                    </m:r>
                                                  </m:e>
                                                  <m:sup>
                                                    <m:r>
                                                      <a:rPr lang="en-US" sz="1400">
                                                        <a:latin typeface="Cambria Math" charset="0"/>
                                                      </a:rPr>
                                                      <m:t>𝑇</m:t>
                                                    </m:r>
                                                  </m:sup>
                                                </m:sSup>
                                                <m:r>
                                                  <a:rPr lang="en-US" sz="1400">
                                                    <a:latin typeface="Cambria Math" charset="0"/>
                                                  </a:rPr>
                                                  <m:t>𝑋</m:t>
                                                </m:r>
                                              </m:sup>
                                            </m:sSup>
                                          </m:den>
                                        </m:f>
                                      </m:e>
                                    </m:func>
                                  </m:e>
                                </m:func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mr-IN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5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4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sz="1400" smtClean="0">
                                    <a:latin typeface="Cambria Math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mr-IN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4</m:t>
                                        </m:r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en-US" sz="1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mr-IN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5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4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sz="1400" smtClean="0">
                                    <a:latin typeface="Cambria Math" charset="0"/>
                                  </a:rPr>
                                  <m:t>=1+</m:t>
                                </m:r>
                                <m:sSup>
                                  <m:sSupPr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1400">
                                        <a:latin typeface="Cambria Math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400">
                                            <a:latin typeface="Cambria Math" charset="0"/>
                                          </a:rPr>
                                          <m:t>𝑊</m:t>
                                        </m:r>
                                      </m:e>
                                      <m:sup>
                                        <m:r>
                                          <a:rPr lang="en-US" sz="1400">
                                            <a:latin typeface="Cambria Math" charset="0"/>
                                          </a:rPr>
                                          <m:t>𝑇</m:t>
                                        </m:r>
                                      </m:sup>
                                    </m:sSup>
                                    <m:r>
                                      <a:rPr lang="en-US" sz="1400">
                                        <a:latin typeface="Cambria Math" charset="0"/>
                                      </a:rPr>
                                      <m:t>𝑋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55223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ℒ</m:t>
                                    </m:r>
                                  </m:e>
                                  <m:sub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𝐴</m:t>
                                    </m:r>
                                  </m:sup>
                                </m:sSubSup>
                                <m:r>
                                  <a:rPr lang="en-US" sz="1400" smtClean="0">
                                    <a:latin typeface="Cambria Math" charset="0"/>
                                  </a:rPr>
                                  <m:t>=−</m:t>
                                </m:r>
                                <m:r>
                                  <a:rPr lang="en-US" sz="1400" smtClean="0">
                                    <a:latin typeface="Cambria Math" charset="0"/>
                                  </a:rPr>
                                  <m:t>𝑦</m:t>
                                </m:r>
                                <m:sSub>
                                  <m:sSub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𝜉</m:t>
                                    </m:r>
                                  </m:e>
                                  <m:sub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mr-IN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ℒ</m:t>
                                    </m:r>
                                  </m:num>
                                  <m:den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5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sz="1400" smtClean="0">
                                    <a:latin typeface="Cambria Math" charset="0"/>
                                  </a:rPr>
                                  <m:t>=−</m:t>
                                </m:r>
                                <m:r>
                                  <a:rPr lang="en-US" sz="1400" smtClean="0">
                                    <a:latin typeface="Cambria Math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en-US" sz="1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mr-IN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ℒ</m:t>
                                    </m:r>
                                  </m:num>
                                  <m:den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5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sz="1400" smtClean="0">
                                    <a:latin typeface="Cambria Math" charset="0"/>
                                  </a:rPr>
                                  <m:t>=−</m:t>
                                </m:r>
                                <m:r>
                                  <a:rPr lang="en-US" sz="1400" smtClean="0">
                                    <a:latin typeface="Cambria Math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552234"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mr-IN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Sup>
                                      <m:sSubSup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ℒ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𝑖</m:t>
                                        </m:r>
                                      </m:sub>
                                      <m:sup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𝐴</m:t>
                                        </m:r>
                                      </m:sup>
                                    </m:sSubSup>
                                  </m:num>
                                  <m:den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𝑊</m:t>
                                    </m:r>
                                  </m:den>
                                </m:f>
                                <m:r>
                                  <a:rPr lang="en-US" sz="1400" smtClean="0">
                                    <a:latin typeface="Cambria Math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mr-IN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ℒ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5</m:t>
                                        </m:r>
                                      </m:sub>
                                    </m:sSub>
                                  </m:den>
                                </m:f>
                                <m:f>
                                  <m:fPr>
                                    <m:ctrlPr>
                                      <a:rPr lang="mr-IN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5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4</m:t>
                                        </m:r>
                                      </m:sub>
                                    </m:sSub>
                                  </m:den>
                                </m:f>
                                <m:f>
                                  <m:fPr>
                                    <m:ctrlPr>
                                      <a:rPr lang="mr-IN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4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den>
                                </m:f>
                                <m:f>
                                  <m:fPr>
                                    <m:ctrlPr>
                                      <a:rPr lang="mr-IN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den>
                                </m:f>
                                <m:f>
                                  <m:fPr>
                                    <m:ctrlPr>
                                      <a:rPr lang="mr-IN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den>
                                </m:f>
                                <m:f>
                                  <m:fPr>
                                    <m:ctrlPr>
                                      <a:rPr lang="mr-IN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𝑊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400" dirty="0"/>
                        </a:p>
                        <a:p>
                          <a:endParaRPr lang="en-US" sz="1400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 sz="1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f>
                                      <m:fPr>
                                        <m:ctrlPr>
                                          <a:rPr lang="mr-IN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1400" b="0" i="1" smtClean="0">
                                            <a:latin typeface="Cambria Math" charset="0"/>
                                          </a:rPr>
                                          <m:t>𝜕</m:t>
                                        </m:r>
                                        <m:sSubSup>
                                          <m:sSubSupPr>
                                            <m:ctrlPr>
                                              <a:rPr lang="en-US" sz="140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sz="1400" smtClean="0">
                                                <a:latin typeface="Cambria Math" charset="0"/>
                                              </a:rPr>
                                              <m:t>ℒ</m:t>
                                            </m:r>
                                          </m:e>
                                          <m:sub>
                                            <m:r>
                                              <a:rPr lang="en-US" sz="1400" smtClean="0">
                                                <a:latin typeface="Cambria Math" charset="0"/>
                                              </a:rPr>
                                              <m:t>𝑖</m:t>
                                            </m:r>
                                          </m:sub>
                                          <m:sup>
                                            <m:r>
                                              <a:rPr lang="en-US" sz="1400" smtClean="0">
                                                <a:latin typeface="Cambria Math" charset="0"/>
                                              </a:rPr>
                                              <m:t>𝐴</m:t>
                                            </m:r>
                                          </m:sup>
                                        </m:sSubSup>
                                      </m:num>
                                      <m:den>
                                        <m:r>
                                          <a:rPr lang="en-US" sz="1400" b="0" i="1" smtClean="0">
                                            <a:latin typeface="Cambria Math" charset="0"/>
                                          </a:rPr>
                                          <m:t>𝜕</m:t>
                                        </m:r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𝑊</m:t>
                                        </m:r>
                                      </m:den>
                                    </m:f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=−</m:t>
                                    </m:r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𝑦𝑋𝑒</m:t>
                                    </m:r>
                                  </m:e>
                                  <m:sup>
                                    <m:r>
                                      <a:rPr lang="en-US" sz="1400">
                                        <a:latin typeface="Cambria Math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400">
                                            <a:latin typeface="Cambria Math" charset="0"/>
                                          </a:rPr>
                                          <m:t>𝑊</m:t>
                                        </m:r>
                                      </m:e>
                                      <m:sup>
                                        <m:r>
                                          <a:rPr lang="en-US" sz="1400">
                                            <a:latin typeface="Cambria Math" charset="0"/>
                                          </a:rPr>
                                          <m:t>𝑇</m:t>
                                        </m:r>
                                      </m:sup>
                                    </m:sSup>
                                    <m:r>
                                      <a:rPr lang="en-US" sz="1400">
                                        <a:latin typeface="Cambria Math" charset="0"/>
                                      </a:rPr>
                                      <m:t>𝑋</m:t>
                                    </m:r>
                                  </m:sup>
                                </m:sSup>
                                <m:f>
                                  <m:fPr>
                                    <m:ctrlPr>
                                      <a:rPr lang="mr-IN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en-US" sz="140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1400">
                                                <a:latin typeface="Cambria Math" charset="0"/>
                                              </a:rPr>
                                              <m:t>1+</m:t>
                                            </m:r>
                                            <m:sSup>
                                              <m:sSupPr>
                                                <m:ctrlPr>
                                                  <a:rPr lang="en-US" sz="1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US" sz="1400">
                                                    <a:latin typeface="Cambria Math" charset="0"/>
                                                  </a:rPr>
                                                  <m:t>𝑒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en-US" sz="1400">
                                                    <a:latin typeface="Cambria Math" charset="0"/>
                                                  </a:rPr>
                                                  <m:t>−</m:t>
                                                </m:r>
                                                <m:sSup>
                                                  <m:sSupPr>
                                                    <m:ctrlPr>
                                                      <a:rPr lang="en-US" sz="14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pPr>
                                                  <m:e>
                                                    <m:r>
                                                      <a:rPr lang="en-US" sz="1400">
                                                        <a:latin typeface="Cambria Math" charset="0"/>
                                                      </a:rPr>
                                                      <m:t>𝑊</m:t>
                                                    </m:r>
                                                  </m:e>
                                                  <m:sup>
                                                    <m:r>
                                                      <a:rPr lang="en-US" sz="1400">
                                                        <a:latin typeface="Cambria Math" charset="0"/>
                                                      </a:rPr>
                                                      <m:t>𝑇</m:t>
                                                    </m:r>
                                                  </m:sup>
                                                </m:sSup>
                                                <m:r>
                                                  <a:rPr lang="en-US" sz="1400">
                                                    <a:latin typeface="Cambria Math" charset="0"/>
                                                  </a:rPr>
                                                  <m:t>𝑋</m:t>
                                                </m:r>
                                              </m:sup>
                                            </m:sSup>
                                          </m:e>
                                        </m:d>
                                      </m:e>
                                      <m:sup/>
                                    </m:sSup>
                                  </m:den>
                                </m:f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05303050"/>
                  </p:ext>
                </p:extLst>
              </p:nvPr>
            </p:nvGraphicFramePr>
            <p:xfrm>
              <a:off x="1795004" y="1318608"/>
              <a:ext cx="9053936" cy="4634166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3497494"/>
                    <a:gridCol w="2585545"/>
                    <a:gridCol w="2970897"/>
                  </a:tblGrid>
                  <a:tr h="502122">
                    <a:tc>
                      <a:txBody>
                        <a:bodyPr/>
                        <a:lstStyle/>
                        <a:p>
                          <a:pPr marL="0" marR="0" indent="0" algn="ctr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 smtClean="0"/>
                            <a:t>Variables</a:t>
                          </a:r>
                          <a:endParaRPr lang="en-US" sz="1400" b="0" dirty="0" smtClean="0">
                            <a:latin typeface="Karla" charset="0"/>
                            <a:ea typeface="Karla" charset="0"/>
                            <a:cs typeface="Karla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Partial derivatives</a:t>
                          </a:r>
                          <a:endParaRPr lang="en-US" sz="1400" dirty="0">
                            <a:latin typeface="Karla" charset="0"/>
                            <a:ea typeface="Karla" charset="0"/>
                            <a:cs typeface="Karla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 smtClean="0"/>
                            <a:t>Partial derivatives</a:t>
                          </a:r>
                          <a:endParaRPr lang="en-US" sz="1400" dirty="0" smtClean="0">
                            <a:latin typeface="Karla" charset="0"/>
                            <a:ea typeface="Karla" charset="0"/>
                            <a:cs typeface="Karla" charset="0"/>
                          </a:endParaRPr>
                        </a:p>
                      </a:txBody>
                      <a:tcPr anchor="ctr"/>
                    </a:tc>
                  </a:tr>
                  <a:tr h="51471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174" t="-97647" r="-159582" b="-7011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35613" t="-97647" r="-116038" b="-7011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204713" t="-97647" r="-820" b="-701176"/>
                          </a:stretch>
                        </a:blipFill>
                      </a:tcPr>
                    </a:tc>
                  </a:tr>
                  <a:tr h="55124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174" t="-184615" r="-159582" b="-5549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35613" t="-184615" r="-116038" b="-5549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204713" t="-184615" r="-820" b="-554945"/>
                          </a:stretch>
                        </a:blipFill>
                      </a:tcPr>
                    </a:tc>
                  </a:tr>
                  <a:tr h="55124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174" t="-287778" r="-159582" b="-4611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35613" t="-287778" r="-116038" b="-4611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204713" t="-287778" r="-820" b="-461111"/>
                          </a:stretch>
                        </a:blipFill>
                      </a:tcPr>
                    </a:tc>
                  </a:tr>
                  <a:tr h="63399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174" t="-335577" r="-159582" b="-2990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35613" t="-335577" r="-116038" b="-2990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204713" t="-335577" r="-820" b="-299038"/>
                          </a:stretch>
                        </a:blipFill>
                      </a:tcPr>
                    </a:tc>
                  </a:tr>
                  <a:tr h="55124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174" t="-497802" r="-159582" b="-2417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35613" t="-497802" r="-116038" b="-2417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204713" t="-497802" r="-820" b="-241758"/>
                          </a:stretch>
                        </a:blipFill>
                      </a:tcPr>
                    </a:tc>
                  </a:tr>
                  <a:tr h="55223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174" t="-604444" r="-159582" b="-1444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35613" t="-604444" r="-116038" b="-1444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204713" t="-604444" r="-820" b="-144444"/>
                          </a:stretch>
                        </a:blipFill>
                      </a:tcPr>
                    </a:tc>
                  </a:tr>
                  <a:tr h="77736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174" t="-495313" r="-159582" b="-15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204713" t="-495313" r="-820" b="-1563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4087930" y="310276"/>
                <a:ext cx="2618794" cy="6459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ℒ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𝐴</m:t>
                          </m:r>
                        </m:sup>
                      </m:sSubSup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−</m:t>
                          </m:r>
                          <m:r>
                            <a:rPr lang="en-US" i="1"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charset="0"/>
                            </a:rPr>
                            <m:t>log</m:t>
                          </m:r>
                        </m:fName>
                        <m:e>
                          <m:f>
                            <m:fPr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charset="0"/>
                                </a:rPr>
                                <m:t>1+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𝑊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r>
                                    <a:rPr lang="en-US" i="1">
                                      <a:latin typeface="Cambria Math" charset="0"/>
                                    </a:rPr>
                                    <m:t>𝑋</m:t>
                                  </m:r>
                                </m:sup>
                              </m:sSup>
                            </m:den>
                          </m:f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7930" y="310276"/>
                <a:ext cx="2618794" cy="64594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/>
          <p:cNvSpPr/>
          <p:nvPr/>
        </p:nvSpPr>
        <p:spPr>
          <a:xfrm>
            <a:off x="6032938" y="672662"/>
            <a:ext cx="578069" cy="19969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>
            <a:off x="914400" y="1905000"/>
            <a:ext cx="520700" cy="279400"/>
          </a:xfrm>
          <a:prstGeom prst="rightArrow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887479" y="672661"/>
            <a:ext cx="723528" cy="2423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518793" y="672660"/>
            <a:ext cx="1092214" cy="25027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518793" y="310276"/>
            <a:ext cx="1244614" cy="61265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169454" y="302372"/>
            <a:ext cx="1537269" cy="61265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4784703" y="318180"/>
            <a:ext cx="1978704" cy="61265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458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1.85185E-6 L 0.00026 0.07963 " pathEditMode="relative" rAng="0" ptsTypes="AA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39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26 0.07963 L -0.00052 0.15416 " pathEditMode="relative" rAng="0" ptsTypes="AA">
                                      <p:cBhvr>
                                        <p:cTn id="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4" y="405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42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0.15416 L 0.00053 0.25 " pathEditMode="relative" rAng="0" ptsTypes="AA">
                                      <p:cBhvr>
                                        <p:cTn id="3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" y="479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42" presetClass="path" presetSubtype="0" accel="50000" decel="5000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52 0.25 L 0.00013 0.33032 " pathEditMode="relative" rAng="0" ptsTypes="AA">
                                      <p:cBhvr>
                                        <p:cTn id="4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12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42" presetClass="path" presetSubtype="0" accel="50000" decel="5000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0.33032 L 0.00131 0.4162 " pathEditMode="relative" rAng="0" ptsTypes="AA">
                                      <p:cBhvr>
                                        <p:cTn id="4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" y="428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path" presetSubtype="0" accel="50000" decel="50000" fill="hold" grpId="6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31 0.4162 L 0.00248 0.49768 " pathEditMode="relative" rAng="0" ptsTypes="AA">
                                      <p:cBhvr>
                                        <p:cTn id="52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" y="407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  <p:bldP spid="7" grpId="2" animBg="1"/>
      <p:bldP spid="7" grpId="3" animBg="1"/>
      <p:bldP spid="7" grpId="4" animBg="1"/>
      <p:bldP spid="7" grpId="5" animBg="1"/>
      <p:bldP spid="7" grpId="6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2" grpId="0" animBg="1"/>
      <p:bldP spid="12" grpId="1" animBg="1"/>
      <p:bldP spid="1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/>
              <p:cNvGraphicFramePr>
                <a:graphicFrameLocks noGrp="1"/>
              </p:cNvGraphicFramePr>
              <p:nvPr/>
            </p:nvGraphicFramePr>
            <p:xfrm>
              <a:off x="349292" y="1016364"/>
              <a:ext cx="11344725" cy="5417835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524252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2743311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358889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514712">
                    <a:tc>
                      <a:txBody>
                        <a:bodyPr/>
                        <a:lstStyle/>
                        <a:p>
                          <a:pPr marL="0" marR="0" indent="0" algn="ctr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/>
                            <a:t>Variables</a:t>
                          </a:r>
                          <a:endParaRPr lang="en-US" sz="1400" b="0" dirty="0">
                            <a:latin typeface="Karla" charset="0"/>
                            <a:ea typeface="Karla" charset="0"/>
                            <a:cs typeface="Karla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derivatives</a:t>
                          </a:r>
                          <a:endParaRPr lang="en-US" sz="1400" dirty="0">
                            <a:latin typeface="Karla" charset="0"/>
                            <a:ea typeface="Karla" charset="0"/>
                            <a:cs typeface="Karla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/>
                            <a:t>Partial derivatives </a:t>
                          </a:r>
                          <a:r>
                            <a:rPr lang="en-US" sz="1400" dirty="0" err="1"/>
                            <a:t>wrt</a:t>
                          </a:r>
                          <a:r>
                            <a:rPr lang="en-US" sz="1400" dirty="0"/>
                            <a:t> to X,W</a:t>
                          </a:r>
                          <a:endParaRPr lang="en-US" sz="1400" dirty="0">
                            <a:latin typeface="Karla" charset="0"/>
                            <a:ea typeface="Karla" charset="0"/>
                            <a:cs typeface="Karla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14712"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𝜉</m:t>
                                    </m:r>
                                  </m:e>
                                  <m:sub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400" smtClean="0">
                                    <a:latin typeface="Cambria Math" charset="0"/>
                                  </a:rPr>
                                  <m:t>=−</m:t>
                                </m:r>
                                <m:sSup>
                                  <m:sSup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𝑊</m:t>
                                    </m:r>
                                  </m:e>
                                  <m:sup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r>
                                  <a:rPr lang="en-US" sz="1400" smtClean="0">
                                    <a:latin typeface="Cambria Math" charset="0"/>
                                  </a:rPr>
                                  <m:t>𝑋</m:t>
                                </m:r>
                              </m:oMath>
                            </m:oMathPara>
                          </a14:m>
                          <a:endParaRPr lang="en-US" sz="1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mr-IN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𝑊</m:t>
                                    </m:r>
                                  </m:den>
                                </m:f>
                                <m:r>
                                  <a:rPr lang="en-US" sz="1400" smtClean="0">
                                    <a:latin typeface="Cambria Math" charset="0"/>
                                  </a:rPr>
                                  <m:t>=−</m:t>
                                </m:r>
                                <m:r>
                                  <a:rPr lang="en-US" sz="1400" smtClean="0">
                                    <a:latin typeface="Cambria Math" charset="0"/>
                                  </a:rPr>
                                  <m:t>𝑋</m:t>
                                </m:r>
                              </m:oMath>
                            </m:oMathPara>
                          </a14:m>
                          <a:endParaRPr lang="en-US" sz="1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mr-IN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𝑊</m:t>
                                    </m:r>
                                  </m:den>
                                </m:f>
                                <m:r>
                                  <a:rPr lang="en-US" sz="1400" b="0" i="0" smtClean="0">
                                    <a:latin typeface="Cambria Math" charset="0"/>
                                  </a:rPr>
                                  <m:t>=</m:t>
                                </m:r>
                                <m:r>
                                  <a:rPr lang="en-US" sz="1400" smtClean="0">
                                    <a:latin typeface="Cambria Math" charset="0"/>
                                  </a:rPr>
                                  <m:t>−</m:t>
                                </m:r>
                                <m:r>
                                  <a:rPr lang="en-US" sz="1400" smtClean="0">
                                    <a:latin typeface="Cambria Math" charset="0"/>
                                  </a:rPr>
                                  <m:t>𝑋</m:t>
                                </m:r>
                              </m:oMath>
                            </m:oMathPara>
                          </a14:m>
                          <a:endParaRPr lang="en-US" sz="1400" b="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551246"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𝜉</m:t>
                                    </m:r>
                                  </m:e>
                                  <m:sub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1400" smtClean="0">
                                    <a:latin typeface="Cambria Math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p>
                                      <m:sSupPr>
                                        <m:ctrlP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400">
                                            <a:latin typeface="Cambria Math" charset="0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sSub>
                                          <m:sSubPr>
                                            <m:ctrlPr>
                                              <a:rPr lang="en-US" sz="1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400">
                                                <a:latin typeface="Cambria Math" charset="0"/>
                                              </a:rPr>
                                              <m:t>𝜉</m:t>
                                            </m:r>
                                          </m:e>
                                          <m:sub>
                                            <m:r>
                                              <a:rPr lang="en-US" sz="1400">
                                                <a:latin typeface="Cambria Math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sup>
                                    </m:sSup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=</m:t>
                                    </m:r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𝑊</m:t>
                                        </m:r>
                                      </m:e>
                                      <m:sup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𝑇</m:t>
                                        </m:r>
                                      </m:sup>
                                    </m:sSup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𝑋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mr-IN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b="0" i="1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b="0" i="1" smtClean="0">
                                            <a:latin typeface="Cambria Math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b="0" i="1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b="0" i="1" smtClean="0">
                                            <a:latin typeface="Cambria Math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sz="1400" smtClean="0">
                                    <a:latin typeface="Cambria Math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sup>
                                </m:sSup>
                              </m:oMath>
                            </m:oMathPara>
                          </a14:m>
                          <a:endParaRPr lang="en-US" sz="1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mr-IN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b="0" i="1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b="0" i="1" smtClean="0">
                                            <a:latin typeface="Cambria Math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b="0" i="1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b="0" i="1" smtClean="0">
                                            <a:latin typeface="Cambria Math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sz="1400" smtClean="0">
                                    <a:latin typeface="Cambria Math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1400">
                                        <a:latin typeface="Cambria Math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400">
                                            <a:latin typeface="Cambria Math" charset="0"/>
                                          </a:rPr>
                                          <m:t>𝑊</m:t>
                                        </m:r>
                                      </m:e>
                                      <m:sup>
                                        <m:r>
                                          <a:rPr lang="en-US" sz="1400">
                                            <a:latin typeface="Cambria Math" charset="0"/>
                                          </a:rPr>
                                          <m:t>𝑇</m:t>
                                        </m:r>
                                      </m:sup>
                                    </m:sSup>
                                    <m:r>
                                      <a:rPr lang="en-US" sz="1400">
                                        <a:latin typeface="Cambria Math" charset="0"/>
                                      </a:rPr>
                                      <m:t>𝑋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551246"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𝜉</m:t>
                                    </m:r>
                                  </m:e>
                                  <m:sub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sz="1400" smtClean="0">
                                    <a:latin typeface="Cambria Math" charset="0"/>
                                  </a:rPr>
                                  <m:t>=</m:t>
                                </m:r>
                                <m:r>
                                  <a:rPr lang="en-US" sz="1400">
                                    <a:latin typeface="Cambria Math" charset="0"/>
                                  </a:rPr>
                                  <m:t>1+</m:t>
                                </m:r>
                                <m:sSub>
                                  <m:sSubPr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>
                                        <a:latin typeface="Cambria Math" charset="0"/>
                                      </a:rPr>
                                      <m:t>𝜉</m:t>
                                    </m:r>
                                  </m:e>
                                  <m:sub>
                                    <m:r>
                                      <a:rPr lang="en-US" sz="140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1400" smtClean="0">
                                    <a:latin typeface="Cambria Math" charset="0"/>
                                  </a:rPr>
                                  <m:t>=1+</m:t>
                                </m:r>
                                <m:sSup>
                                  <m:sSupPr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1400">
                                        <a:latin typeface="Cambria Math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400">
                                            <a:latin typeface="Cambria Math" charset="0"/>
                                          </a:rPr>
                                          <m:t>𝑊</m:t>
                                        </m:r>
                                      </m:e>
                                      <m:sup>
                                        <m:r>
                                          <a:rPr lang="en-US" sz="1400">
                                            <a:latin typeface="Cambria Math" charset="0"/>
                                          </a:rPr>
                                          <m:t>𝑇</m:t>
                                        </m:r>
                                      </m:sup>
                                    </m:sSup>
                                    <m:r>
                                      <a:rPr lang="en-US" sz="1400">
                                        <a:latin typeface="Cambria Math" charset="0"/>
                                      </a:rPr>
                                      <m:t>𝑋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mr-IN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b="0" i="1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b="0" i="1" smtClean="0">
                                            <a:latin typeface="Cambria Math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b="0" i="1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b="0" i="1" smtClean="0">
                                            <a:latin typeface="Cambria Math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sz="1400" b="0" i="1" smtClean="0">
                                    <a:latin typeface="Cambria Math" charset="0"/>
                                  </a:rPr>
                                  <m:t>=</m:t>
                                </m:r>
                                <m:r>
                                  <a:rPr lang="en-US" sz="1400" smtClean="0">
                                    <a:latin typeface="Cambria Math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1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mr-IN" sz="1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400" b="0" i="1" smtClean="0">
                                      <a:latin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b="0" i="1" smtClean="0">
                                          <a:latin typeface="Cambria Math" charset="0"/>
                                        </a:rPr>
                                        <m:t>𝜉</m:t>
                                      </m:r>
                                    </m:e>
                                    <m:sub>
                                      <m:r>
                                        <a:rPr lang="en-US" sz="1400" b="0" i="1" smtClean="0">
                                          <a:latin typeface="Cambria Math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1400" b="0" i="1" smtClean="0">
                                      <a:latin typeface="Cambria Math" charset="0"/>
                                    </a:rPr>
                                    <m:t>𝜕</m:t>
                                  </m:r>
                                  <m:r>
                                    <a:rPr lang="en-US" sz="1400" b="0" i="1" smtClean="0">
                                      <a:latin typeface="Cambria Math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1400" b="0" i="1" smtClean="0">
                                  <a:latin typeface="Cambria Math" charset="0"/>
                                </a:rPr>
                                <m:t>=</m:t>
                              </m:r>
                            </m:oMath>
                          </a14:m>
                          <a:r>
                            <a:rPr lang="en-US" sz="1400" dirty="0"/>
                            <a:t>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633993"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𝜉</m:t>
                                    </m:r>
                                  </m:e>
                                  <m:sub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a:rPr lang="en-US" sz="1400">
                                    <a:latin typeface="Cambria Math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mr-IN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>
                                        <a:latin typeface="Cambria Math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>
                                            <a:latin typeface="Cambria Math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sz="1400" smtClean="0">
                                    <a:latin typeface="Cambria Math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mr-IN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400">
                                        <a:latin typeface="Cambria Math" charset="0"/>
                                      </a:rPr>
                                      <m:t>1+</m:t>
                                    </m:r>
                                    <m:sSup>
                                      <m:sSupPr>
                                        <m:ctrlP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400">
                                            <a:latin typeface="Cambria Math" charset="0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r>
                                          <a:rPr lang="en-US" sz="1400">
                                            <a:latin typeface="Cambria Math" charset="0"/>
                                          </a:rPr>
                                          <m:t>−</m:t>
                                        </m:r>
                                        <m:sSup>
                                          <m:sSupPr>
                                            <m:ctrlPr>
                                              <a:rPr lang="en-US" sz="1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sz="1400">
                                                <a:latin typeface="Cambria Math" charset="0"/>
                                              </a:rPr>
                                              <m:t>𝑊</m:t>
                                            </m:r>
                                          </m:e>
                                          <m:sup>
                                            <m:r>
                                              <a:rPr lang="en-US" sz="1400">
                                                <a:latin typeface="Cambria Math" charset="0"/>
                                              </a:rPr>
                                              <m:t>𝑇</m:t>
                                            </m:r>
                                          </m:sup>
                                        </m:sSup>
                                        <m:r>
                                          <a:rPr lang="en-US" sz="1400">
                                            <a:latin typeface="Cambria Math" charset="0"/>
                                          </a:rPr>
                                          <m:t>𝑋</m:t>
                                        </m:r>
                                      </m:sup>
                                    </m:sSup>
                                  </m:den>
                                </m:f>
                                <m:r>
                                  <a:rPr lang="en-US" sz="1400" smtClean="0">
                                    <a:latin typeface="Cambria Math" charset="0"/>
                                  </a:rPr>
                                  <m:t>=</m:t>
                                </m:r>
                                <m:r>
                                  <a:rPr lang="en-US" sz="1400" smtClean="0">
                                    <a:latin typeface="Cambria Math" charset="0"/>
                                  </a:rPr>
                                  <m:t>𝑝</m:t>
                                </m:r>
                              </m:oMath>
                            </m:oMathPara>
                          </a14:m>
                          <a:endParaRPr lang="en-US" sz="1400" b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mr-IN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b="0" i="1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b="0" i="1" smtClean="0">
                                            <a:latin typeface="Cambria Math" charset="0"/>
                                          </a:rPr>
                                          <m:t>4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b="0" i="1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b="0" i="1" smtClean="0">
                                            <a:latin typeface="Cambria Math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sz="1400" smtClean="0">
                                    <a:latin typeface="Cambria Math" charset="0"/>
                                  </a:rPr>
                                  <m:t>=−</m:t>
                                </m:r>
                                <m:f>
                                  <m:fPr>
                                    <m:ctrlPr>
                                      <a:rPr lang="mr-IN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sSubSup>
                                      <m:sSubSup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3</m:t>
                                        </m:r>
                                      </m:sub>
                                      <m:sup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den>
                                </m:f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mr-IN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b="0" i="1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b="0" i="1" smtClean="0">
                                            <a:latin typeface="Cambria Math" charset="0"/>
                                          </a:rPr>
                                          <m:t>4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b="0" i="1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b="0" i="1" smtClean="0">
                                            <a:latin typeface="Cambria Math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sz="1400" smtClean="0">
                                    <a:latin typeface="Cambria Math" charset="0"/>
                                  </a:rPr>
                                  <m:t>=−</m:t>
                                </m:r>
                                <m:f>
                                  <m:fPr>
                                    <m:ctrlPr>
                                      <a:rPr lang="mr-IN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en-US" sz="140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1400">
                                                <a:latin typeface="Cambria Math" charset="0"/>
                                              </a:rPr>
                                              <m:t>1+</m:t>
                                            </m:r>
                                            <m:sSup>
                                              <m:sSupPr>
                                                <m:ctrlPr>
                                                  <a:rPr lang="en-US" sz="1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US" sz="1400">
                                                    <a:latin typeface="Cambria Math" charset="0"/>
                                                  </a:rPr>
                                                  <m:t>𝑒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en-US" sz="1400">
                                                    <a:latin typeface="Cambria Math" charset="0"/>
                                                  </a:rPr>
                                                  <m:t>−</m:t>
                                                </m:r>
                                                <m:sSup>
                                                  <m:sSupPr>
                                                    <m:ctrlPr>
                                                      <a:rPr lang="en-US" sz="14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pPr>
                                                  <m:e>
                                                    <m:r>
                                                      <a:rPr lang="en-US" sz="1400">
                                                        <a:latin typeface="Cambria Math" charset="0"/>
                                                      </a:rPr>
                                                      <m:t>𝑊</m:t>
                                                    </m:r>
                                                  </m:e>
                                                  <m:sup>
                                                    <m:r>
                                                      <a:rPr lang="en-US" sz="1400">
                                                        <a:latin typeface="Cambria Math" charset="0"/>
                                                      </a:rPr>
                                                      <m:t>𝑇</m:t>
                                                    </m:r>
                                                  </m:sup>
                                                </m:sSup>
                                                <m:r>
                                                  <a:rPr lang="en-US" sz="1400">
                                                    <a:latin typeface="Cambria Math" charset="0"/>
                                                  </a:rPr>
                                                  <m:t>𝑋</m:t>
                                                </m:r>
                                              </m:sup>
                                            </m:sSup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55124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𝜉</m:t>
                                    </m:r>
                                  </m:e>
                                  <m:sub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5</m:t>
                                    </m:r>
                                  </m:sub>
                                </m:sSub>
                                <m:r>
                                  <a:rPr lang="en-US" sz="1400" smtClean="0">
                                    <a:latin typeface="Cambria Math" charset="0"/>
                                  </a:rPr>
                                  <m:t>=1−</m:t>
                                </m:r>
                                <m:sSub>
                                  <m:sSub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𝜉</m:t>
                                    </m:r>
                                  </m:e>
                                  <m:sub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a:rPr lang="en-US" sz="1400" smtClean="0">
                                    <a:latin typeface="Cambria Math" charset="0"/>
                                  </a:rPr>
                                  <m:t>=1−</m:t>
                                </m:r>
                                <m:f>
                                  <m:fPr>
                                    <m:ctrlPr>
                                      <a:rPr lang="mr-IN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400">
                                        <a:latin typeface="Cambria Math" charset="0"/>
                                      </a:rPr>
                                      <m:t>1+</m:t>
                                    </m:r>
                                    <m:sSup>
                                      <m:sSupPr>
                                        <m:ctrlP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400">
                                            <a:latin typeface="Cambria Math" charset="0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r>
                                          <a:rPr lang="en-US" sz="1400">
                                            <a:latin typeface="Cambria Math" charset="0"/>
                                          </a:rPr>
                                          <m:t>−</m:t>
                                        </m:r>
                                        <m:sSup>
                                          <m:sSupPr>
                                            <m:ctrlPr>
                                              <a:rPr lang="en-US" sz="1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sz="1400">
                                                <a:latin typeface="Cambria Math" charset="0"/>
                                              </a:rPr>
                                              <m:t>𝑊</m:t>
                                            </m:r>
                                          </m:e>
                                          <m:sup>
                                            <m:r>
                                              <a:rPr lang="en-US" sz="1400">
                                                <a:latin typeface="Cambria Math" charset="0"/>
                                              </a:rPr>
                                              <m:t>𝑇</m:t>
                                            </m:r>
                                          </m:sup>
                                        </m:sSup>
                                        <m:r>
                                          <a:rPr lang="en-US" sz="1400">
                                            <a:latin typeface="Cambria Math" charset="0"/>
                                          </a:rPr>
                                          <m:t>𝑋</m:t>
                                        </m:r>
                                      </m:sup>
                                    </m:sSup>
                                  </m:den>
                                </m:f>
                              </m:oMath>
                            </m:oMathPara>
                          </a14:m>
                          <a:endParaRPr lang="en-US" sz="1400" dirty="0"/>
                        </a:p>
                        <a:p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mr-IN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b="0" i="0" smtClean="0">
                                            <a:latin typeface="Cambria Math" charset="0"/>
                                          </a:rPr>
                                          <m:t>5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b="0" i="0" smtClean="0">
                                            <a:latin typeface="Cambria Math" charset="0"/>
                                          </a:rPr>
                                          <m:t>4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sz="1400" smtClean="0">
                                    <a:latin typeface="Cambria Math" charset="0"/>
                                  </a:rPr>
                                  <m:t>=−1</m:t>
                                </m:r>
                              </m:oMath>
                            </m:oMathPara>
                          </a14:m>
                          <a:endParaRPr lang="en-US" sz="1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mr-IN" sz="1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400" b="0" i="1" smtClean="0">
                                      <a:latin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sz="1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smtClean="0">
                                          <a:latin typeface="Cambria Math" charset="0"/>
                                        </a:rPr>
                                        <m:t>𝜉</m:t>
                                      </m:r>
                                    </m:e>
                                    <m:sub>
                                      <m:r>
                                        <a:rPr lang="en-US" sz="1400" b="0" i="0" smtClean="0">
                                          <a:latin typeface="Cambria Math" charset="0"/>
                                        </a:rPr>
                                        <m:t>5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1400" b="0" i="1" smtClean="0">
                                      <a:latin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sz="1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smtClean="0">
                                          <a:latin typeface="Cambria Math" charset="0"/>
                                        </a:rPr>
                                        <m:t>𝜉</m:t>
                                      </m:r>
                                    </m:e>
                                    <m:sub>
                                      <m:r>
                                        <a:rPr lang="en-US" sz="1400" b="0" i="0" smtClean="0">
                                          <a:latin typeface="Cambria Math" charset="0"/>
                                        </a:rPr>
                                        <m:t>4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sz="1400" smtClean="0">
                                  <a:latin typeface="Cambria Math" charset="0"/>
                                </a:rPr>
                                <m:t>=</m:t>
                              </m:r>
                            </m:oMath>
                          </a14:m>
                          <a:r>
                            <a:rPr lang="en-US" sz="1400" dirty="0"/>
                            <a:t>-1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55124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𝜉</m:t>
                                    </m:r>
                                  </m:e>
                                  <m:sub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6</m:t>
                                    </m:r>
                                  </m:sub>
                                </m:sSub>
                                <m:r>
                                  <a:rPr lang="en-US" sz="1400" smtClean="0">
                                    <a:latin typeface="Cambria Math" charset="0"/>
                                  </a:rPr>
                                  <m:t>=</m:t>
                                </m:r>
                                <m:func>
                                  <m:func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400" smtClean="0">
                                        <a:latin typeface="Cambria Math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5</m:t>
                                        </m:r>
                                      </m:sub>
                                    </m:sSub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=</m:t>
                                    </m:r>
                                    <m:func>
                                      <m:func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400" smtClean="0">
                                            <a:latin typeface="Cambria Math" charset="0"/>
                                          </a:rPr>
                                          <m:t>log</m:t>
                                        </m:r>
                                      </m:fName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(1−</m:t>
                                        </m:r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𝑝</m:t>
                                        </m:r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) =</m:t>
                                        </m:r>
                                      </m:e>
                                    </m:func>
                                    <m:func>
                                      <m:func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400" smtClean="0">
                                            <a:latin typeface="Cambria Math" charset="0"/>
                                          </a:rPr>
                                          <m:t>log</m:t>
                                        </m:r>
                                      </m:fName>
                                      <m:e>
                                        <m:f>
                                          <m:fPr>
                                            <m:ctrlPr>
                                              <a:rPr lang="mr-IN" sz="1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sz="1400">
                                                <a:latin typeface="Cambria Math" charset="0"/>
                                              </a:rPr>
                                              <m:t>1</m:t>
                                            </m:r>
                                          </m:num>
                                          <m:den>
                                            <m:r>
                                              <a:rPr lang="en-US" sz="1400">
                                                <a:latin typeface="Cambria Math" charset="0"/>
                                              </a:rPr>
                                              <m:t>1+</m:t>
                                            </m:r>
                                            <m:sSup>
                                              <m:sSupPr>
                                                <m:ctrlPr>
                                                  <a:rPr lang="en-US" sz="1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US" sz="1400">
                                                    <a:latin typeface="Cambria Math" charset="0"/>
                                                  </a:rPr>
                                                  <m:t>𝑒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en-US" sz="1400">
                                                    <a:latin typeface="Cambria Math" charset="0"/>
                                                  </a:rPr>
                                                  <m:t>−</m:t>
                                                </m:r>
                                                <m:sSup>
                                                  <m:sSupPr>
                                                    <m:ctrlPr>
                                                      <a:rPr lang="en-US" sz="14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pPr>
                                                  <m:e>
                                                    <m:r>
                                                      <a:rPr lang="en-US" sz="1400">
                                                        <a:latin typeface="Cambria Math" charset="0"/>
                                                      </a:rPr>
                                                      <m:t>𝑊</m:t>
                                                    </m:r>
                                                  </m:e>
                                                  <m:sup>
                                                    <m:r>
                                                      <a:rPr lang="en-US" sz="1400">
                                                        <a:latin typeface="Cambria Math" charset="0"/>
                                                      </a:rPr>
                                                      <m:t>𝑇</m:t>
                                                    </m:r>
                                                  </m:sup>
                                                </m:sSup>
                                                <m:r>
                                                  <a:rPr lang="en-US" sz="1400">
                                                    <a:latin typeface="Cambria Math" charset="0"/>
                                                  </a:rPr>
                                                  <m:t>𝑋</m:t>
                                                </m:r>
                                              </m:sup>
                                            </m:sSup>
                                          </m:den>
                                        </m:f>
                                      </m:e>
                                    </m:func>
                                  </m:e>
                                </m:func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mr-IN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6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5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sz="1400" smtClean="0">
                                    <a:latin typeface="Cambria Math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mr-IN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5</m:t>
                                        </m:r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en-US" sz="1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mr-IN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6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5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sz="1400" smtClean="0">
                                    <a:latin typeface="Cambria Math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mr-IN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1+</m:t>
                                    </m:r>
                                    <m:sSup>
                                      <m:sSupPr>
                                        <m:ctrlP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400">
                                            <a:latin typeface="Cambria Math" charset="0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r>
                                          <a:rPr lang="en-US" sz="1400">
                                            <a:latin typeface="Cambria Math" charset="0"/>
                                          </a:rPr>
                                          <m:t>−</m:t>
                                        </m:r>
                                        <m:sSup>
                                          <m:sSupPr>
                                            <m:ctrlPr>
                                              <a:rPr lang="en-US" sz="1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sz="1400">
                                                <a:latin typeface="Cambria Math" charset="0"/>
                                              </a:rPr>
                                              <m:t>𝑊</m:t>
                                            </m:r>
                                          </m:e>
                                          <m:sup>
                                            <m:r>
                                              <a:rPr lang="en-US" sz="1400">
                                                <a:latin typeface="Cambria Math" charset="0"/>
                                              </a:rPr>
                                              <m:t>𝑇</m:t>
                                            </m:r>
                                          </m:sup>
                                        </m:sSup>
                                        <m:r>
                                          <a:rPr lang="en-US" sz="1400">
                                            <a:latin typeface="Cambria Math" charset="0"/>
                                          </a:rPr>
                                          <m:t>𝑋</m:t>
                                        </m:r>
                                      </m:sup>
                                    </m:sSup>
                                    <m:r>
                                      <m:rPr>
                                        <m:nor/>
                                      </m:rPr>
                                      <a:rPr lang="en-US" sz="1400" dirty="0"/>
                                      <m:t> </m:t>
                                    </m:r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400">
                                            <a:latin typeface="Cambria Math" charset="0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r>
                                          <a:rPr lang="en-US" sz="1400">
                                            <a:latin typeface="Cambria Math" charset="0"/>
                                          </a:rPr>
                                          <m:t>−</m:t>
                                        </m:r>
                                        <m:sSup>
                                          <m:sSupPr>
                                            <m:ctrlPr>
                                              <a:rPr lang="en-US" sz="1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sz="1400">
                                                <a:latin typeface="Cambria Math" charset="0"/>
                                              </a:rPr>
                                              <m:t>𝑊</m:t>
                                            </m:r>
                                          </m:e>
                                          <m:sup>
                                            <m:r>
                                              <a:rPr lang="en-US" sz="1400">
                                                <a:latin typeface="Cambria Math" charset="0"/>
                                              </a:rPr>
                                              <m:t>𝑇</m:t>
                                            </m:r>
                                          </m:sup>
                                        </m:sSup>
                                        <m:r>
                                          <a:rPr lang="en-US" sz="1400">
                                            <a:latin typeface="Cambria Math" charset="0"/>
                                          </a:rPr>
                                          <m:t>𝑋</m:t>
                                        </m:r>
                                      </m:sup>
                                    </m:sSup>
                                  </m:den>
                                </m:f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55223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ℒ</m:t>
                                    </m:r>
                                  </m:e>
                                  <m:sub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𝐵</m:t>
                                    </m:r>
                                  </m:sup>
                                </m:sSubSup>
                                <m:r>
                                  <a:rPr lang="en-US" sz="1400" smtClean="0">
                                    <a:latin typeface="Cambria Math" charset="0"/>
                                  </a:rPr>
                                  <m:t>=(1−</m:t>
                                </m:r>
                                <m:r>
                                  <a:rPr lang="en-US" sz="1400" smtClean="0">
                                    <a:latin typeface="Cambria Math" charset="0"/>
                                  </a:rPr>
                                  <m:t>𝑦</m:t>
                                </m:r>
                                <m:r>
                                  <a:rPr lang="en-US" sz="1400" smtClean="0">
                                    <a:latin typeface="Cambria Math" charset="0"/>
                                  </a:rPr>
                                  <m:t>)</m:t>
                                </m:r>
                                <m:sSub>
                                  <m:sSub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𝜉</m:t>
                                    </m:r>
                                  </m:e>
                                  <m:sub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mr-IN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ℒ</m:t>
                                    </m:r>
                                  </m:num>
                                  <m:den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b="0" i="0" smtClean="0">
                                            <a:latin typeface="Cambria Math" charset="0"/>
                                          </a:rPr>
                                          <m:t>6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sz="1400" smtClean="0">
                                    <a:latin typeface="Cambria Math" charset="0"/>
                                  </a:rPr>
                                  <m:t>=1−</m:t>
                                </m:r>
                                <m:r>
                                  <a:rPr lang="en-US" sz="1400" smtClean="0">
                                    <a:latin typeface="Cambria Math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en-US" sz="1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mr-IN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ℒ</m:t>
                                    </m:r>
                                  </m:num>
                                  <m:den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b="0" i="0" smtClean="0">
                                            <a:latin typeface="Cambria Math" charset="0"/>
                                          </a:rPr>
                                          <m:t>6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sz="1400" smtClean="0">
                                    <a:latin typeface="Cambria Math" charset="0"/>
                                  </a:rPr>
                                  <m:t>=1−</m:t>
                                </m:r>
                                <m:r>
                                  <a:rPr lang="en-US" sz="1400" smtClean="0">
                                    <a:latin typeface="Cambria Math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  <a:tr h="552234"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mr-IN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Sup>
                                      <m:sSubSup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ℒ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𝑖</m:t>
                                        </m:r>
                                      </m:sub>
                                      <m:sup>
                                        <m:r>
                                          <a:rPr lang="en-US" sz="1400" b="0" i="1" smtClean="0">
                                            <a:latin typeface="Cambria Math" charset="0"/>
                                          </a:rPr>
                                          <m:t>𝐵</m:t>
                                        </m:r>
                                      </m:sup>
                                    </m:sSubSup>
                                  </m:num>
                                  <m:den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𝑊</m:t>
                                    </m:r>
                                  </m:den>
                                </m:f>
                                <m:r>
                                  <a:rPr lang="en-US" sz="1400" smtClean="0">
                                    <a:latin typeface="Cambria Math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mr-IN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Sup>
                                      <m:sSubSupPr>
                                        <m:ctrlP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ℒ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𝑖</m:t>
                                        </m:r>
                                      </m:sub>
                                      <m:sup>
                                        <m:r>
                                          <a:rPr lang="en-US" sz="1400" b="0" i="1" smtClean="0">
                                            <a:latin typeface="Cambria Math" charset="0"/>
                                          </a:rPr>
                                          <m:t>𝐵</m:t>
                                        </m:r>
                                      </m:sup>
                                    </m:sSubSup>
                                  </m:num>
                                  <m:den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b="0" i="0" smtClean="0">
                                            <a:latin typeface="Cambria Math" charset="0"/>
                                          </a:rPr>
                                          <m:t>6</m:t>
                                        </m:r>
                                      </m:sub>
                                    </m:sSub>
                                  </m:den>
                                </m:f>
                                <m:f>
                                  <m:f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b="0" i="1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b="0" i="1" smtClean="0">
                                            <a:latin typeface="Cambria Math" charset="0"/>
                                          </a:rPr>
                                          <m:t>6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b="0" i="1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b="0" i="1" smtClean="0">
                                            <a:latin typeface="Cambria Math" charset="0"/>
                                          </a:rPr>
                                          <m:t>5</m:t>
                                        </m:r>
                                      </m:sub>
                                    </m:sSub>
                                  </m:den>
                                </m:f>
                                <m:f>
                                  <m:fPr>
                                    <m:ctrlPr>
                                      <a:rPr lang="mr-IN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5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4</m:t>
                                        </m:r>
                                      </m:sub>
                                    </m:sSub>
                                  </m:den>
                                </m:f>
                                <m:f>
                                  <m:fPr>
                                    <m:ctrlPr>
                                      <a:rPr lang="mr-IN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4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den>
                                </m:f>
                                <m:f>
                                  <m:fPr>
                                    <m:ctrlPr>
                                      <a:rPr lang="mr-IN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den>
                                </m:f>
                                <m:f>
                                  <m:fPr>
                                    <m:ctrlPr>
                                      <a:rPr lang="mr-IN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den>
                                </m:f>
                                <m:f>
                                  <m:fPr>
                                    <m:ctrlPr>
                                      <a:rPr lang="mr-IN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𝑊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400" dirty="0"/>
                        </a:p>
                        <a:p>
                          <a:endParaRPr lang="en-US" sz="1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mr-IN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Sup>
                                      <m:sSubSup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ℒ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𝑖</m:t>
                                        </m:r>
                                      </m:sub>
                                      <m:sup>
                                        <m:r>
                                          <a:rPr lang="en-US" sz="1400" b="0" i="1" smtClean="0">
                                            <a:latin typeface="Cambria Math" charset="0"/>
                                          </a:rPr>
                                          <m:t>𝐵</m:t>
                                        </m:r>
                                      </m:sup>
                                    </m:sSubSup>
                                  </m:num>
                                  <m:den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𝑊</m:t>
                                    </m:r>
                                  </m:den>
                                </m:f>
                                <m:r>
                                  <a:rPr lang="en-US" sz="1400" smtClean="0">
                                    <a:latin typeface="Cambria Math" charset="0"/>
                                  </a:rPr>
                                  <m:t>=(1−</m:t>
                                </m:r>
                                <m:r>
                                  <a:rPr lang="en-US" sz="1400" smtClean="0">
                                    <a:latin typeface="Cambria Math" charset="0"/>
                                  </a:rPr>
                                  <m:t>𝑦</m:t>
                                </m:r>
                                <m:r>
                                  <a:rPr lang="en-US" sz="1400" smtClean="0">
                                    <a:latin typeface="Cambria Math" charset="0"/>
                                  </a:rPr>
                                  <m:t>)</m:t>
                                </m:r>
                                <m:r>
                                  <a:rPr lang="en-US" sz="1400" smtClean="0">
                                    <a:latin typeface="Cambria Math" charset="0"/>
                                  </a:rPr>
                                  <m:t>𝑋</m:t>
                                </m:r>
                                <m:f>
                                  <m:fPr>
                                    <m:ctrlPr>
                                      <a:rPr lang="mr-IN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en-US" sz="140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1400">
                                                <a:latin typeface="Cambria Math" charset="0"/>
                                              </a:rPr>
                                              <m:t>1+</m:t>
                                            </m:r>
                                            <m:sSup>
                                              <m:sSupPr>
                                                <m:ctrlPr>
                                                  <a:rPr lang="en-US" sz="1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US" sz="1400">
                                                    <a:latin typeface="Cambria Math" charset="0"/>
                                                  </a:rPr>
                                                  <m:t>𝑒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en-US" sz="1400">
                                                    <a:latin typeface="Cambria Math" charset="0"/>
                                                  </a:rPr>
                                                  <m:t>−</m:t>
                                                </m:r>
                                                <m:sSup>
                                                  <m:sSupPr>
                                                    <m:ctrlPr>
                                                      <a:rPr lang="en-US" sz="14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pPr>
                                                  <m:e>
                                                    <m:r>
                                                      <a:rPr lang="en-US" sz="1400">
                                                        <a:latin typeface="Cambria Math" charset="0"/>
                                                      </a:rPr>
                                                      <m:t>𝑊</m:t>
                                                    </m:r>
                                                  </m:e>
                                                  <m:sup>
                                                    <m:r>
                                                      <a:rPr lang="en-US" sz="1400">
                                                        <a:latin typeface="Cambria Math" charset="0"/>
                                                      </a:rPr>
                                                      <m:t>𝑇</m:t>
                                                    </m:r>
                                                  </m:sup>
                                                </m:sSup>
                                                <m:r>
                                                  <a:rPr lang="en-US" sz="1400">
                                                    <a:latin typeface="Cambria Math" charset="0"/>
                                                  </a:rPr>
                                                  <m:t>𝑋</m:t>
                                                </m:r>
                                              </m:sup>
                                            </m:sSup>
                                          </m:e>
                                        </m:d>
                                      </m:e>
                                      <m:sup/>
                                    </m:sSup>
                                  </m:den>
                                </m:f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00555411"/>
                  </p:ext>
                </p:extLst>
              </p:nvPr>
            </p:nvGraphicFramePr>
            <p:xfrm>
              <a:off x="349292" y="1016364"/>
              <a:ext cx="11344725" cy="5417835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5242525"/>
                    <a:gridCol w="2743311"/>
                    <a:gridCol w="3358889"/>
                  </a:tblGrid>
                  <a:tr h="514712">
                    <a:tc>
                      <a:txBody>
                        <a:bodyPr/>
                        <a:lstStyle/>
                        <a:p>
                          <a:pPr marL="0" marR="0" indent="0" algn="ctr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 smtClean="0"/>
                            <a:t>Variables</a:t>
                          </a:r>
                          <a:endParaRPr lang="en-US" sz="1400" b="0" dirty="0" smtClean="0">
                            <a:latin typeface="Karla" charset="0"/>
                            <a:ea typeface="Karla" charset="0"/>
                            <a:cs typeface="Karla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derivatives</a:t>
                          </a:r>
                          <a:endParaRPr lang="en-US" sz="1400" dirty="0">
                            <a:latin typeface="Karla" charset="0"/>
                            <a:ea typeface="Karla" charset="0"/>
                            <a:cs typeface="Karla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 smtClean="0"/>
                            <a:t>Partial derivatives </a:t>
                          </a:r>
                          <a:r>
                            <a:rPr lang="en-US" sz="1400" dirty="0" err="1" smtClean="0"/>
                            <a:t>wrt</a:t>
                          </a:r>
                          <a:r>
                            <a:rPr lang="en-US" sz="1400" dirty="0" smtClean="0"/>
                            <a:t> to X,W</a:t>
                          </a:r>
                          <a:endParaRPr lang="en-US" sz="1400" dirty="0" smtClean="0">
                            <a:latin typeface="Karla" charset="0"/>
                            <a:ea typeface="Karla" charset="0"/>
                            <a:cs typeface="Karla" charset="0"/>
                          </a:endParaRPr>
                        </a:p>
                      </a:txBody>
                      <a:tcPr anchor="ctr"/>
                    </a:tc>
                  </a:tr>
                  <a:tr h="51471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16" t="-102381" r="-116977" b="-860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90909" t="-102381" r="-123060" b="-860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238113" t="-102381" r="-726" b="-860714"/>
                          </a:stretch>
                        </a:blipFill>
                      </a:tcPr>
                    </a:tc>
                  </a:tr>
                  <a:tr h="55124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16" t="-186813" r="-116977" b="-6945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90909" t="-186813" r="-123060" b="-6945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238113" t="-186813" r="-726" b="-694505"/>
                          </a:stretch>
                        </a:blipFill>
                      </a:tcPr>
                    </a:tc>
                  </a:tr>
                  <a:tr h="55124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16" t="-290000" r="-116977" b="-6022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90909" t="-290000" r="-123060" b="-6022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238113" t="-290000" r="-726" b="-602222"/>
                          </a:stretch>
                        </a:blipFill>
                      </a:tcPr>
                    </a:tc>
                  </a:tr>
                  <a:tr h="63399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16" t="-337500" r="-116977" b="-4211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90909" t="-337500" r="-123060" b="-4211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238113" t="-337500" r="-726" b="-421154"/>
                          </a:stretch>
                        </a:blipFill>
                      </a:tcPr>
                    </a:tc>
                  </a:tr>
                  <a:tr h="73120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16" t="-379167" r="-116977" b="-26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90909" t="-379167" r="-123060" b="-26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238113" t="-379167" r="-726" b="-265000"/>
                          </a:stretch>
                        </a:blipFill>
                      </a:tcPr>
                    </a:tc>
                  </a:tr>
                  <a:tr h="59220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16" t="-586735" r="-116977" b="-2244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90909" t="-586735" r="-123060" b="-2244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238113" t="-586735" r="-726" b="-224490"/>
                          </a:stretch>
                        </a:blipFill>
                      </a:tcPr>
                    </a:tc>
                  </a:tr>
                  <a:tr h="55223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16" t="-747778" r="-116977" b="-1444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90909" t="-747778" r="-123060" b="-1444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238113" t="-747778" r="-726" b="-144444"/>
                          </a:stretch>
                        </a:blipFill>
                      </a:tcPr>
                    </a:tc>
                  </a:tr>
                  <a:tr h="77628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16" t="-596094" r="-116977" b="-15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238113" t="-596094" r="-726" b="-1563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4087930" y="310276"/>
                <a:ext cx="3738780" cy="6459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ℒ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𝐵</m:t>
                          </m:r>
                        </m:sup>
                      </m:sSubSup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(1−</m:t>
                          </m:r>
                          <m:r>
                            <a:rPr lang="en-US" i="1"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)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charset="0"/>
                            </a:rPr>
                            <m:t>log</m:t>
                          </m:r>
                        </m:fName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[1−</m:t>
                          </m:r>
                          <m:f>
                            <m:fPr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charset="0"/>
                                </a:rPr>
                                <m:t>1+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𝑊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r>
                                    <a:rPr lang="en-US" i="1">
                                      <a:latin typeface="Cambria Math" charset="0"/>
                                    </a:rPr>
                                    <m:t>𝑋</m:t>
                                  </m:r>
                                </m:sup>
                              </m:sSup>
                            </m:den>
                          </m:f>
                          <m:r>
                            <a:rPr lang="en-US" b="0" i="1" smtClean="0">
                              <a:latin typeface="Cambria Math" charset="0"/>
                            </a:rPr>
                            <m:t>]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7930" y="310276"/>
                <a:ext cx="3738780" cy="64594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50257955"/>
      </p:ext>
    </p:extLst>
  </p:cSld>
  <p:clrMapOvr>
    <a:masterClrMapping/>
  </p:clrMapOvr>
</p:sld>
</file>

<file path=ppt/theme/theme1.xml><?xml version="1.0" encoding="utf-8"?>
<a:theme xmlns:a="http://schemas.openxmlformats.org/drawingml/2006/main" name="GEC_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2" id="{EE3F4256-57BA-4E45-A16C-7FF03EA64AD5}" vid="{8FDA9A5F-BD2F-2E4D-B6B1-DDFA3E9D3C6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Session29-NN</Template>
  <TotalTime>13530</TotalTime>
  <Words>1081</Words>
  <Application>Microsoft Macintosh PowerPoint</Application>
  <PresentationFormat>Widescreen</PresentationFormat>
  <Paragraphs>200</Paragraphs>
  <Slides>33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0" baseType="lpstr">
      <vt:lpstr>Arial</vt:lpstr>
      <vt:lpstr>Calibri</vt:lpstr>
      <vt:lpstr>Cambria Math</vt:lpstr>
      <vt:lpstr>Karla</vt:lpstr>
      <vt:lpstr>Noteworthy Light</vt:lpstr>
      <vt:lpstr>GEC_template</vt:lpstr>
      <vt:lpstr>Equation</vt:lpstr>
      <vt:lpstr>Fitting Neural Networks Gradient Descent and Stochastic Gradient Descent</vt:lpstr>
      <vt:lpstr>Outline</vt:lpstr>
      <vt:lpstr>Considerations </vt:lpstr>
      <vt:lpstr>Considerations </vt:lpstr>
      <vt:lpstr>Calculate the Derivatives</vt:lpstr>
      <vt:lpstr>Chain Rule</vt:lpstr>
      <vt:lpstr>Logistic Regression derivatives</vt:lpstr>
      <vt:lpstr>PowerPoint Presentation</vt:lpstr>
      <vt:lpstr>PowerPoint Presentation</vt:lpstr>
      <vt:lpstr>Considerations </vt:lpstr>
      <vt:lpstr>Learning Rate</vt:lpstr>
      <vt:lpstr>PowerPoint Presentation</vt:lpstr>
      <vt:lpstr>Learning Rate</vt:lpstr>
      <vt:lpstr>Considerations </vt:lpstr>
      <vt:lpstr>Local vs Global Minima</vt:lpstr>
      <vt:lpstr>Local vs Global Minima</vt:lpstr>
      <vt:lpstr>Considerations </vt:lpstr>
      <vt:lpstr>Batch and Stochastic Gradient Descent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Batch and Stochastic Gradient Descent</vt:lpstr>
      <vt:lpstr>Batch and Stochastic Gradient Descent</vt:lpstr>
      <vt:lpstr>Batch and Stochastic Gradient Descent</vt:lpstr>
      <vt:lpstr>Batch and Stochastic Gradient Descent</vt:lpstr>
      <vt:lpstr>Batch and Stochastic Gradient Descent</vt:lpstr>
      <vt:lpstr>Batch and Stochastic Gradient Descent</vt:lpstr>
      <vt:lpstr>Batch and Stochastic Gradient Descent</vt:lpstr>
      <vt:lpstr>Batch and Stochastic Gradient Descent</vt:lpstr>
      <vt:lpstr>Batch and Stochastic Gradient Descent</vt:lpstr>
      <vt:lpstr>Exercise Gradient Descent</vt:lpstr>
    </vt:vector>
  </TitlesOfParts>
  <Company>Harvard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Feedforward Networks</dc:title>
  <dc:creator>Harikrishna Narasimhan</dc:creator>
  <cp:lastModifiedBy>Protopapas, Pavlos</cp:lastModifiedBy>
  <cp:revision>401</cp:revision>
  <cp:lastPrinted>2020-06-26T10:40:53Z</cp:lastPrinted>
  <dcterms:created xsi:type="dcterms:W3CDTF">2017-11-02T16:57:55Z</dcterms:created>
  <dcterms:modified xsi:type="dcterms:W3CDTF">2020-11-13T13:43:17Z</dcterms:modified>
</cp:coreProperties>
</file>